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481" r:id="rId4"/>
    <p:sldId id="2483" r:id="rId5"/>
    <p:sldId id="2484" r:id="rId6"/>
    <p:sldId id="2485" r:id="rId7"/>
    <p:sldId id="2486" r:id="rId8"/>
    <p:sldId id="2487" r:id="rId9"/>
    <p:sldId id="2488" r:id="rId10"/>
    <p:sldId id="2489" r:id="rId11"/>
    <p:sldId id="2490" r:id="rId12"/>
    <p:sldId id="2480" r:id="rId13"/>
  </p:sldIdLst>
  <p:sldSz cx="20105688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2" pos="2160" userDrawn="1">
          <p15:clr>
            <a:srgbClr val="A4A3A4"/>
          </p15:clr>
        </p15:guide>
        <p15:guide id="3" orient="horz" pos="35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D40"/>
    <a:srgbClr val="00964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47" autoAdjust="0"/>
  </p:normalViewPr>
  <p:slideViewPr>
    <p:cSldViewPr snapToGrid="0">
      <p:cViewPr varScale="1">
        <p:scale>
          <a:sx n="63" d="100"/>
          <a:sy n="63" d="100"/>
        </p:scale>
        <p:origin x="756" y="78"/>
      </p:cViewPr>
      <p:guideLst>
        <p:guide pos="2160"/>
        <p:guide orient="horz" pos="35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Galli" userId="48bec386-ba56-497a-bb20-305142b9d2f6" providerId="ADAL" clId="{286793EF-CC0B-463D-8CFB-AA5170F9333D}"/>
    <pc:docChg chg="undo redo custSel addSld delSld modSld">
      <pc:chgData name="Stefano Galli" userId="48bec386-ba56-497a-bb20-305142b9d2f6" providerId="ADAL" clId="{286793EF-CC0B-463D-8CFB-AA5170F9333D}" dt="2023-11-29T17:18:29.090" v="2594" actId="20577"/>
      <pc:docMkLst>
        <pc:docMk/>
      </pc:docMkLst>
      <pc:sldChg chg="addSp modSp mod">
        <pc:chgData name="Stefano Galli" userId="48bec386-ba56-497a-bb20-305142b9d2f6" providerId="ADAL" clId="{286793EF-CC0B-463D-8CFB-AA5170F9333D}" dt="2023-11-29T17:18:29.090" v="2594" actId="20577"/>
        <pc:sldMkLst>
          <pc:docMk/>
          <pc:sldMk cId="0" sldId="256"/>
        </pc:sldMkLst>
        <pc:spChg chg="add mod">
          <ac:chgData name="Stefano Galli" userId="48bec386-ba56-497a-bb20-305142b9d2f6" providerId="ADAL" clId="{286793EF-CC0B-463D-8CFB-AA5170F9333D}" dt="2023-11-29T17:18:29.090" v="2594" actId="20577"/>
          <ac:spMkLst>
            <pc:docMk/>
            <pc:sldMk cId="0" sldId="256"/>
            <ac:spMk id="34" creationId="{0260A213-E29A-8536-6F4D-EC38012B9ECB}"/>
          </ac:spMkLst>
        </pc:spChg>
      </pc:sldChg>
      <pc:sldChg chg="addSp delSp modSp mod modNotesTx">
        <pc:chgData name="Stefano Galli" userId="48bec386-ba56-497a-bb20-305142b9d2f6" providerId="ADAL" clId="{286793EF-CC0B-463D-8CFB-AA5170F9333D}" dt="2023-11-29T09:13:56.019" v="1200" actId="20577"/>
        <pc:sldMkLst>
          <pc:docMk/>
          <pc:sldMk cId="0" sldId="257"/>
        </pc:sldMkLst>
        <pc:spChg chg="mod">
          <ac:chgData name="Stefano Galli" userId="48bec386-ba56-497a-bb20-305142b9d2f6" providerId="ADAL" clId="{286793EF-CC0B-463D-8CFB-AA5170F9333D}" dt="2023-11-29T09:13:56.019" v="1200" actId="20577"/>
          <ac:spMkLst>
            <pc:docMk/>
            <pc:sldMk cId="0" sldId="257"/>
            <ac:spMk id="2" creationId="{80748192-DC9A-00B9-0651-6536E239ACBC}"/>
          </ac:spMkLst>
        </pc:spChg>
        <pc:spChg chg="add del mod">
          <ac:chgData name="Stefano Galli" userId="48bec386-ba56-497a-bb20-305142b9d2f6" providerId="ADAL" clId="{286793EF-CC0B-463D-8CFB-AA5170F9333D}" dt="2023-11-29T08:14:30.744" v="292"/>
          <ac:spMkLst>
            <pc:docMk/>
            <pc:sldMk cId="0" sldId="257"/>
            <ac:spMk id="3" creationId="{46F09EB5-B203-8D3D-DA3D-B31C205D6FB6}"/>
          </ac:spMkLst>
        </pc:spChg>
        <pc:spChg chg="mod">
          <ac:chgData name="Stefano Galli" userId="48bec386-ba56-497a-bb20-305142b9d2f6" providerId="ADAL" clId="{286793EF-CC0B-463D-8CFB-AA5170F9333D}" dt="2023-11-29T08:15:54.127" v="320" actId="1036"/>
          <ac:spMkLst>
            <pc:docMk/>
            <pc:sldMk cId="0" sldId="257"/>
            <ac:spMk id="4" creationId="{ECD0B670-34C0-D74F-B327-176EBA1FB4C5}"/>
          </ac:spMkLst>
        </pc:spChg>
        <pc:spChg chg="mod">
          <ac:chgData name="Stefano Galli" userId="48bec386-ba56-497a-bb20-305142b9d2f6" providerId="ADAL" clId="{286793EF-CC0B-463D-8CFB-AA5170F9333D}" dt="2023-11-29T08:15:54.127" v="320" actId="1036"/>
          <ac:spMkLst>
            <pc:docMk/>
            <pc:sldMk cId="0" sldId="257"/>
            <ac:spMk id="5" creationId="{A8147023-3981-9940-B737-EC198BA4486C}"/>
          </ac:spMkLst>
        </pc:spChg>
        <pc:spChg chg="add del mod">
          <ac:chgData name="Stefano Galli" userId="48bec386-ba56-497a-bb20-305142b9d2f6" providerId="ADAL" clId="{286793EF-CC0B-463D-8CFB-AA5170F9333D}" dt="2023-11-29T08:14:57.543" v="294"/>
          <ac:spMkLst>
            <pc:docMk/>
            <pc:sldMk cId="0" sldId="257"/>
            <ac:spMk id="6" creationId="{40ADCBBB-39BB-7C09-7E1C-D48DBCBF85E0}"/>
          </ac:spMkLst>
        </pc:spChg>
        <pc:spChg chg="add mod">
          <ac:chgData name="Stefano Galli" userId="48bec386-ba56-497a-bb20-305142b9d2f6" providerId="ADAL" clId="{286793EF-CC0B-463D-8CFB-AA5170F9333D}" dt="2023-11-29T08:15:21.189" v="300" actId="1076"/>
          <ac:spMkLst>
            <pc:docMk/>
            <pc:sldMk cId="0" sldId="257"/>
            <ac:spMk id="7" creationId="{ADB3794A-C923-A353-A17B-21E8731EB564}"/>
          </ac:spMkLst>
        </pc:spChg>
        <pc:spChg chg="mod">
          <ac:chgData name="Stefano Galli" userId="48bec386-ba56-497a-bb20-305142b9d2f6" providerId="ADAL" clId="{286793EF-CC0B-463D-8CFB-AA5170F9333D}" dt="2023-11-29T08:15:54.127" v="320" actId="1036"/>
          <ac:spMkLst>
            <pc:docMk/>
            <pc:sldMk cId="0" sldId="257"/>
            <ac:spMk id="8" creationId="{F2F8F0FA-4D3A-63C1-B412-953310D63D28}"/>
          </ac:spMkLst>
        </pc:spChg>
        <pc:spChg chg="mod">
          <ac:chgData name="Stefano Galli" userId="48bec386-ba56-497a-bb20-305142b9d2f6" providerId="ADAL" clId="{286793EF-CC0B-463D-8CFB-AA5170F9333D}" dt="2023-11-29T08:15:58.045" v="322" actId="20577"/>
          <ac:spMkLst>
            <pc:docMk/>
            <pc:sldMk cId="0" sldId="257"/>
            <ac:spMk id="11" creationId="{6C5D5997-3386-1EF1-A540-51AF32426272}"/>
          </ac:spMkLst>
        </pc:spChg>
        <pc:spChg chg="mod">
          <ac:chgData name="Stefano Galli" userId="48bec386-ba56-497a-bb20-305142b9d2f6" providerId="ADAL" clId="{286793EF-CC0B-463D-8CFB-AA5170F9333D}" dt="2023-11-29T08:15:54.127" v="320" actId="1036"/>
          <ac:spMkLst>
            <pc:docMk/>
            <pc:sldMk cId="0" sldId="257"/>
            <ac:spMk id="12" creationId="{4E2BAE68-0BC1-83E7-78B1-1200E203099A}"/>
          </ac:spMkLst>
        </pc:spChg>
        <pc:spChg chg="mod">
          <ac:chgData name="Stefano Galli" userId="48bec386-ba56-497a-bb20-305142b9d2f6" providerId="ADAL" clId="{286793EF-CC0B-463D-8CFB-AA5170F9333D}" dt="2023-11-29T08:15:54.127" v="320" actId="1036"/>
          <ac:spMkLst>
            <pc:docMk/>
            <pc:sldMk cId="0" sldId="257"/>
            <ac:spMk id="17" creationId="{264BC9F0-B71B-093D-53A0-C16C12390A6D}"/>
          </ac:spMkLst>
        </pc:spChg>
        <pc:spChg chg="mod">
          <ac:chgData name="Stefano Galli" userId="48bec386-ba56-497a-bb20-305142b9d2f6" providerId="ADAL" clId="{286793EF-CC0B-463D-8CFB-AA5170F9333D}" dt="2023-11-29T08:15:54.127" v="320" actId="1036"/>
          <ac:spMkLst>
            <pc:docMk/>
            <pc:sldMk cId="0" sldId="257"/>
            <ac:spMk id="18" creationId="{4C03B372-CF83-1220-81E5-CDF055CBA1A0}"/>
          </ac:spMkLst>
        </pc:spChg>
        <pc:spChg chg="mod">
          <ac:chgData name="Stefano Galli" userId="48bec386-ba56-497a-bb20-305142b9d2f6" providerId="ADAL" clId="{286793EF-CC0B-463D-8CFB-AA5170F9333D}" dt="2023-11-29T08:15:54.127" v="320" actId="1036"/>
          <ac:spMkLst>
            <pc:docMk/>
            <pc:sldMk cId="0" sldId="257"/>
            <ac:spMk id="20" creationId="{6AA2C504-12EA-0361-D504-1C66E21C319B}"/>
          </ac:spMkLst>
        </pc:spChg>
        <pc:spChg chg="mod">
          <ac:chgData name="Stefano Galli" userId="48bec386-ba56-497a-bb20-305142b9d2f6" providerId="ADAL" clId="{286793EF-CC0B-463D-8CFB-AA5170F9333D}" dt="2023-11-29T08:15:54.127" v="320" actId="1036"/>
          <ac:spMkLst>
            <pc:docMk/>
            <pc:sldMk cId="0" sldId="257"/>
            <ac:spMk id="21" creationId="{45B13608-49C3-69B7-EB1F-E74E94638BE2}"/>
          </ac:spMkLst>
        </pc:spChg>
        <pc:picChg chg="mod">
          <ac:chgData name="Stefano Galli" userId="48bec386-ba56-497a-bb20-305142b9d2f6" providerId="ADAL" clId="{286793EF-CC0B-463D-8CFB-AA5170F9333D}" dt="2023-11-29T08:15:54.127" v="320" actId="1036"/>
          <ac:picMkLst>
            <pc:docMk/>
            <pc:sldMk cId="0" sldId="257"/>
            <ac:picMk id="19" creationId="{4C685579-FC42-927B-FC34-2BD9A90CC28F}"/>
          </ac:picMkLst>
        </pc:picChg>
        <pc:picChg chg="mod">
          <ac:chgData name="Stefano Galli" userId="48bec386-ba56-497a-bb20-305142b9d2f6" providerId="ADAL" clId="{286793EF-CC0B-463D-8CFB-AA5170F9333D}" dt="2023-11-29T08:15:54.127" v="320" actId="1036"/>
          <ac:picMkLst>
            <pc:docMk/>
            <pc:sldMk cId="0" sldId="257"/>
            <ac:picMk id="1026" creationId="{29FA3011-097F-AA1F-673B-E8432984A044}"/>
          </ac:picMkLst>
        </pc:picChg>
        <pc:cxnChg chg="mod">
          <ac:chgData name="Stefano Galli" userId="48bec386-ba56-497a-bb20-305142b9d2f6" providerId="ADAL" clId="{286793EF-CC0B-463D-8CFB-AA5170F9333D}" dt="2023-11-29T08:15:54.127" v="320" actId="1036"/>
          <ac:cxnSpMkLst>
            <pc:docMk/>
            <pc:sldMk cId="0" sldId="257"/>
            <ac:cxnSpMk id="15" creationId="{B66C22F9-B3DC-73A7-6DB5-27A7316F1859}"/>
          </ac:cxnSpMkLst>
        </pc:cxnChg>
      </pc:sldChg>
      <pc:sldChg chg="addSp delSp modSp add mod modNotesTx">
        <pc:chgData name="Stefano Galli" userId="48bec386-ba56-497a-bb20-305142b9d2f6" providerId="ADAL" clId="{286793EF-CC0B-463D-8CFB-AA5170F9333D}" dt="2023-11-29T09:13:50.984" v="1193" actId="20577"/>
        <pc:sldMkLst>
          <pc:docMk/>
          <pc:sldMk cId="2016518822" sldId="2481"/>
        </pc:sldMkLst>
        <pc:spChg chg="mod">
          <ac:chgData name="Stefano Galli" userId="48bec386-ba56-497a-bb20-305142b9d2f6" providerId="ADAL" clId="{286793EF-CC0B-463D-8CFB-AA5170F9333D}" dt="2023-11-29T09:13:50.984" v="1193" actId="20577"/>
          <ac:spMkLst>
            <pc:docMk/>
            <pc:sldMk cId="2016518822" sldId="2481"/>
            <ac:spMk id="2" creationId="{80748192-DC9A-00B9-0651-6536E239ACBC}"/>
          </ac:spMkLst>
        </pc:spChg>
        <pc:spChg chg="del">
          <ac:chgData name="Stefano Galli" userId="48bec386-ba56-497a-bb20-305142b9d2f6" providerId="ADAL" clId="{286793EF-CC0B-463D-8CFB-AA5170F9333D}" dt="2023-11-29T08:16:16.228" v="328" actId="478"/>
          <ac:spMkLst>
            <pc:docMk/>
            <pc:sldMk cId="2016518822" sldId="2481"/>
            <ac:spMk id="4" creationId="{ECD0B670-34C0-D74F-B327-176EBA1FB4C5}"/>
          </ac:spMkLst>
        </pc:spChg>
        <pc:spChg chg="del">
          <ac:chgData name="Stefano Galli" userId="48bec386-ba56-497a-bb20-305142b9d2f6" providerId="ADAL" clId="{286793EF-CC0B-463D-8CFB-AA5170F9333D}" dt="2023-11-29T08:16:16.228" v="328" actId="478"/>
          <ac:spMkLst>
            <pc:docMk/>
            <pc:sldMk cId="2016518822" sldId="2481"/>
            <ac:spMk id="5" creationId="{A8147023-3981-9940-B737-EC198BA4486C}"/>
          </ac:spMkLst>
        </pc:spChg>
        <pc:spChg chg="add mod">
          <ac:chgData name="Stefano Galli" userId="48bec386-ba56-497a-bb20-305142b9d2f6" providerId="ADAL" clId="{286793EF-CC0B-463D-8CFB-AA5170F9333D}" dt="2023-11-29T08:23:46.634" v="410" actId="1076"/>
          <ac:spMkLst>
            <pc:docMk/>
            <pc:sldMk cId="2016518822" sldId="2481"/>
            <ac:spMk id="6" creationId="{EC4D7595-8FF0-D3C8-5C3C-F1FDD72C9B79}"/>
          </ac:spMkLst>
        </pc:spChg>
        <pc:spChg chg="del">
          <ac:chgData name="Stefano Galli" userId="48bec386-ba56-497a-bb20-305142b9d2f6" providerId="ADAL" clId="{286793EF-CC0B-463D-8CFB-AA5170F9333D}" dt="2023-11-29T08:16:16.228" v="328" actId="478"/>
          <ac:spMkLst>
            <pc:docMk/>
            <pc:sldMk cId="2016518822" sldId="2481"/>
            <ac:spMk id="8" creationId="{F2F8F0FA-4D3A-63C1-B412-953310D63D28}"/>
          </ac:spMkLst>
        </pc:spChg>
        <pc:spChg chg="add mod">
          <ac:chgData name="Stefano Galli" userId="48bec386-ba56-497a-bb20-305142b9d2f6" providerId="ADAL" clId="{286793EF-CC0B-463D-8CFB-AA5170F9333D}" dt="2023-11-29T08:54:16.897" v="673" actId="14861"/>
          <ac:spMkLst>
            <pc:docMk/>
            <pc:sldMk cId="2016518822" sldId="2481"/>
            <ac:spMk id="10" creationId="{24E61C15-F248-FC5B-9238-EA125B6B19A0}"/>
          </ac:spMkLst>
        </pc:spChg>
        <pc:spChg chg="del">
          <ac:chgData name="Stefano Galli" userId="48bec386-ba56-497a-bb20-305142b9d2f6" providerId="ADAL" clId="{286793EF-CC0B-463D-8CFB-AA5170F9333D}" dt="2023-11-29T08:16:12.521" v="326" actId="478"/>
          <ac:spMkLst>
            <pc:docMk/>
            <pc:sldMk cId="2016518822" sldId="2481"/>
            <ac:spMk id="12" creationId="{4E2BAE68-0BC1-83E7-78B1-1200E203099A}"/>
          </ac:spMkLst>
        </pc:spChg>
        <pc:spChg chg="add del mod">
          <ac:chgData name="Stefano Galli" userId="48bec386-ba56-497a-bb20-305142b9d2f6" providerId="ADAL" clId="{286793EF-CC0B-463D-8CFB-AA5170F9333D}" dt="2023-11-29T08:54:46.834" v="682"/>
          <ac:spMkLst>
            <pc:docMk/>
            <pc:sldMk cId="2016518822" sldId="2481"/>
            <ac:spMk id="13" creationId="{9A443A38-1F16-20B6-FF15-DDF740F7EBC8}"/>
          </ac:spMkLst>
        </pc:spChg>
        <pc:spChg chg="add mod">
          <ac:chgData name="Stefano Galli" userId="48bec386-ba56-497a-bb20-305142b9d2f6" providerId="ADAL" clId="{286793EF-CC0B-463D-8CFB-AA5170F9333D}" dt="2023-11-29T08:55:13.594" v="686" actId="14861"/>
          <ac:spMkLst>
            <pc:docMk/>
            <pc:sldMk cId="2016518822" sldId="2481"/>
            <ac:spMk id="14" creationId="{8664E9F2-A346-28D6-07C5-B376F4235F3C}"/>
          </ac:spMkLst>
        </pc:spChg>
        <pc:spChg chg="del">
          <ac:chgData name="Stefano Galli" userId="48bec386-ba56-497a-bb20-305142b9d2f6" providerId="ADAL" clId="{286793EF-CC0B-463D-8CFB-AA5170F9333D}" dt="2023-11-29T08:16:16.228" v="328" actId="478"/>
          <ac:spMkLst>
            <pc:docMk/>
            <pc:sldMk cId="2016518822" sldId="2481"/>
            <ac:spMk id="17" creationId="{264BC9F0-B71B-093D-53A0-C16C12390A6D}"/>
          </ac:spMkLst>
        </pc:spChg>
        <pc:spChg chg="del">
          <ac:chgData name="Stefano Galli" userId="48bec386-ba56-497a-bb20-305142b9d2f6" providerId="ADAL" clId="{286793EF-CC0B-463D-8CFB-AA5170F9333D}" dt="2023-11-29T08:16:16.228" v="328" actId="478"/>
          <ac:spMkLst>
            <pc:docMk/>
            <pc:sldMk cId="2016518822" sldId="2481"/>
            <ac:spMk id="18" creationId="{4C03B372-CF83-1220-81E5-CDF055CBA1A0}"/>
          </ac:spMkLst>
        </pc:spChg>
        <pc:spChg chg="del">
          <ac:chgData name="Stefano Galli" userId="48bec386-ba56-497a-bb20-305142b9d2f6" providerId="ADAL" clId="{286793EF-CC0B-463D-8CFB-AA5170F9333D}" dt="2023-11-29T08:16:11.214" v="325" actId="478"/>
          <ac:spMkLst>
            <pc:docMk/>
            <pc:sldMk cId="2016518822" sldId="2481"/>
            <ac:spMk id="20" creationId="{6AA2C504-12EA-0361-D504-1C66E21C319B}"/>
          </ac:spMkLst>
        </pc:spChg>
        <pc:spChg chg="del">
          <ac:chgData name="Stefano Galli" userId="48bec386-ba56-497a-bb20-305142b9d2f6" providerId="ADAL" clId="{286793EF-CC0B-463D-8CFB-AA5170F9333D}" dt="2023-11-29T08:16:19.513" v="330" actId="478"/>
          <ac:spMkLst>
            <pc:docMk/>
            <pc:sldMk cId="2016518822" sldId="2481"/>
            <ac:spMk id="21" creationId="{45B13608-49C3-69B7-EB1F-E74E94638BE2}"/>
          </ac:spMkLst>
        </pc:spChg>
        <pc:picChg chg="add mod">
          <ac:chgData name="Stefano Galli" userId="48bec386-ba56-497a-bb20-305142b9d2f6" providerId="ADAL" clId="{286793EF-CC0B-463D-8CFB-AA5170F9333D}" dt="2023-11-29T08:55:18.452" v="687" actId="14100"/>
          <ac:picMkLst>
            <pc:docMk/>
            <pc:sldMk cId="2016518822" sldId="2481"/>
            <ac:picMk id="3" creationId="{BD0D583E-4F85-E114-65A0-F413437268E9}"/>
          </ac:picMkLst>
        </pc:picChg>
        <pc:picChg chg="del">
          <ac:chgData name="Stefano Galli" userId="48bec386-ba56-497a-bb20-305142b9d2f6" providerId="ADAL" clId="{286793EF-CC0B-463D-8CFB-AA5170F9333D}" dt="2023-11-29T08:16:09.256" v="324" actId="478"/>
          <ac:picMkLst>
            <pc:docMk/>
            <pc:sldMk cId="2016518822" sldId="2481"/>
            <ac:picMk id="19" creationId="{4C685579-FC42-927B-FC34-2BD9A90CC28F}"/>
          </ac:picMkLst>
        </pc:picChg>
        <pc:picChg chg="del">
          <ac:chgData name="Stefano Galli" userId="48bec386-ba56-497a-bb20-305142b9d2f6" providerId="ADAL" clId="{286793EF-CC0B-463D-8CFB-AA5170F9333D}" dt="2023-11-29T08:16:13.459" v="327" actId="478"/>
          <ac:picMkLst>
            <pc:docMk/>
            <pc:sldMk cId="2016518822" sldId="2481"/>
            <ac:picMk id="1026" creationId="{29FA3011-097F-AA1F-673B-E8432984A044}"/>
          </ac:picMkLst>
        </pc:picChg>
        <pc:cxnChg chg="del">
          <ac:chgData name="Stefano Galli" userId="48bec386-ba56-497a-bb20-305142b9d2f6" providerId="ADAL" clId="{286793EF-CC0B-463D-8CFB-AA5170F9333D}" dt="2023-11-29T08:16:18.028" v="329" actId="478"/>
          <ac:cxnSpMkLst>
            <pc:docMk/>
            <pc:sldMk cId="2016518822" sldId="2481"/>
            <ac:cxnSpMk id="15" creationId="{B66C22F9-B3DC-73A7-6DB5-27A7316F1859}"/>
          </ac:cxnSpMkLst>
        </pc:cxnChg>
      </pc:sldChg>
      <pc:sldChg chg="addSp delSp modSp add del mod">
        <pc:chgData name="Stefano Galli" userId="48bec386-ba56-497a-bb20-305142b9d2f6" providerId="ADAL" clId="{286793EF-CC0B-463D-8CFB-AA5170F9333D}" dt="2023-11-29T09:13:43.482" v="1184" actId="47"/>
        <pc:sldMkLst>
          <pc:docMk/>
          <pc:sldMk cId="385164095" sldId="2482"/>
        </pc:sldMkLst>
        <pc:spChg chg="add mod">
          <ac:chgData name="Stefano Galli" userId="48bec386-ba56-497a-bb20-305142b9d2f6" providerId="ADAL" clId="{286793EF-CC0B-463D-8CFB-AA5170F9333D}" dt="2023-11-29T09:05:01.353" v="1066" actId="120"/>
          <ac:spMkLst>
            <pc:docMk/>
            <pc:sldMk cId="385164095" sldId="2482"/>
            <ac:spMk id="5" creationId="{2CF98C97-63B4-F072-76D3-BEB831B8E431}"/>
          </ac:spMkLst>
        </pc:spChg>
        <pc:spChg chg="add mod">
          <ac:chgData name="Stefano Galli" userId="48bec386-ba56-497a-bb20-305142b9d2f6" providerId="ADAL" clId="{286793EF-CC0B-463D-8CFB-AA5170F9333D}" dt="2023-11-29T09:04:59.628" v="1065" actId="120"/>
          <ac:spMkLst>
            <pc:docMk/>
            <pc:sldMk cId="385164095" sldId="2482"/>
            <ac:spMk id="10" creationId="{97987852-03D3-6FF5-EF76-BB42E3B8DA8D}"/>
          </ac:spMkLst>
        </pc:spChg>
        <pc:spChg chg="mod">
          <ac:chgData name="Stefano Galli" userId="48bec386-ba56-497a-bb20-305142b9d2f6" providerId="ADAL" clId="{286793EF-CC0B-463D-8CFB-AA5170F9333D}" dt="2023-11-29T09:00:49.974" v="736" actId="20577"/>
          <ac:spMkLst>
            <pc:docMk/>
            <pc:sldMk cId="385164095" sldId="2482"/>
            <ac:spMk id="11" creationId="{6C5D5997-3386-1EF1-A540-51AF32426272}"/>
          </ac:spMkLst>
        </pc:spChg>
        <pc:spChg chg="add mod">
          <ac:chgData name="Stefano Galli" userId="48bec386-ba56-497a-bb20-305142b9d2f6" providerId="ADAL" clId="{286793EF-CC0B-463D-8CFB-AA5170F9333D}" dt="2023-11-29T09:04:55.455" v="1063" actId="20577"/>
          <ac:spMkLst>
            <pc:docMk/>
            <pc:sldMk cId="385164095" sldId="2482"/>
            <ac:spMk id="12" creationId="{0C30FF61-AB57-80DC-AEB2-C612E2E482E6}"/>
          </ac:spMkLst>
        </pc:spChg>
        <pc:spChg chg="add mod">
          <ac:chgData name="Stefano Galli" userId="48bec386-ba56-497a-bb20-305142b9d2f6" providerId="ADAL" clId="{286793EF-CC0B-463D-8CFB-AA5170F9333D}" dt="2023-11-29T09:08:08.957" v="1182" actId="20577"/>
          <ac:spMkLst>
            <pc:docMk/>
            <pc:sldMk cId="385164095" sldId="2482"/>
            <ac:spMk id="13" creationId="{CC6C1659-4312-ABF7-F145-CA2C587A0A8A}"/>
          </ac:spMkLst>
        </pc:spChg>
        <pc:picChg chg="add del mod">
          <ac:chgData name="Stefano Galli" userId="48bec386-ba56-497a-bb20-305142b9d2f6" providerId="ADAL" clId="{286793EF-CC0B-463D-8CFB-AA5170F9333D}" dt="2023-11-29T09:01:14.594" v="737" actId="478"/>
          <ac:picMkLst>
            <pc:docMk/>
            <pc:sldMk cId="385164095" sldId="2482"/>
            <ac:picMk id="4" creationId="{6935048D-F4DF-86F1-6FC3-D9592800828A}"/>
          </ac:picMkLst>
        </pc:picChg>
        <pc:picChg chg="add mod">
          <ac:chgData name="Stefano Galli" userId="48bec386-ba56-497a-bb20-305142b9d2f6" providerId="ADAL" clId="{286793EF-CC0B-463D-8CFB-AA5170F9333D}" dt="2023-11-29T09:01:25.277" v="741" actId="1076"/>
          <ac:picMkLst>
            <pc:docMk/>
            <pc:sldMk cId="385164095" sldId="2482"/>
            <ac:picMk id="8" creationId="{73478161-225B-C253-4B8C-6118CD18D708}"/>
          </ac:picMkLst>
        </pc:picChg>
      </pc:sldChg>
      <pc:sldChg chg="addSp delSp modSp add mod">
        <pc:chgData name="Stefano Galli" userId="48bec386-ba56-497a-bb20-305142b9d2f6" providerId="ADAL" clId="{286793EF-CC0B-463D-8CFB-AA5170F9333D}" dt="2023-11-29T09:51:53.758" v="1501" actId="478"/>
        <pc:sldMkLst>
          <pc:docMk/>
          <pc:sldMk cId="2892278268" sldId="2483"/>
        </pc:sldMkLst>
        <pc:spChg chg="mod">
          <ac:chgData name="Stefano Galli" userId="48bec386-ba56-497a-bb20-305142b9d2f6" providerId="ADAL" clId="{286793EF-CC0B-463D-8CFB-AA5170F9333D}" dt="2023-11-29T09:14:03.854" v="1201"/>
          <ac:spMkLst>
            <pc:docMk/>
            <pc:sldMk cId="2892278268" sldId="2483"/>
            <ac:spMk id="2" creationId="{80748192-DC9A-00B9-0651-6536E239ACBC}"/>
          </ac:spMkLst>
        </pc:spChg>
        <pc:spChg chg="add mod">
          <ac:chgData name="Stefano Galli" userId="48bec386-ba56-497a-bb20-305142b9d2f6" providerId="ADAL" clId="{286793EF-CC0B-463D-8CFB-AA5170F9333D}" dt="2023-11-29T09:50:34.491" v="1492" actId="404"/>
          <ac:spMkLst>
            <pc:docMk/>
            <pc:sldMk cId="2892278268" sldId="2483"/>
            <ac:spMk id="3" creationId="{269B2838-5238-3521-0685-0B1282D5954B}"/>
          </ac:spMkLst>
        </pc:spChg>
        <pc:spChg chg="add del">
          <ac:chgData name="Stefano Galli" userId="48bec386-ba56-497a-bb20-305142b9d2f6" providerId="ADAL" clId="{286793EF-CC0B-463D-8CFB-AA5170F9333D}" dt="2023-11-29T09:17:16.010" v="1283"/>
          <ac:spMkLst>
            <pc:docMk/>
            <pc:sldMk cId="2892278268" sldId="2483"/>
            <ac:spMk id="4" creationId="{930543DC-E471-3760-D690-D75106631873}"/>
          </ac:spMkLst>
        </pc:spChg>
        <pc:spChg chg="mod">
          <ac:chgData name="Stefano Galli" userId="48bec386-ba56-497a-bb20-305142b9d2f6" providerId="ADAL" clId="{286793EF-CC0B-463D-8CFB-AA5170F9333D}" dt="2023-11-29T09:14:43.763" v="1239" actId="20577"/>
          <ac:spMkLst>
            <pc:docMk/>
            <pc:sldMk cId="2892278268" sldId="2483"/>
            <ac:spMk id="13" creationId="{CC6C1659-4312-ABF7-F145-CA2C587A0A8A}"/>
          </ac:spMkLst>
        </pc:spChg>
        <pc:spChg chg="add mod">
          <ac:chgData name="Stefano Galli" userId="48bec386-ba56-497a-bb20-305142b9d2f6" providerId="ADAL" clId="{286793EF-CC0B-463D-8CFB-AA5170F9333D}" dt="2023-11-29T09:50:34.491" v="1492" actId="404"/>
          <ac:spMkLst>
            <pc:docMk/>
            <pc:sldMk cId="2892278268" sldId="2483"/>
            <ac:spMk id="15" creationId="{3C924B98-3E82-B875-C21C-0F96896CCE1F}"/>
          </ac:spMkLst>
        </pc:spChg>
        <pc:spChg chg="add del">
          <ac:chgData name="Stefano Galli" userId="48bec386-ba56-497a-bb20-305142b9d2f6" providerId="ADAL" clId="{286793EF-CC0B-463D-8CFB-AA5170F9333D}" dt="2023-11-29T09:43:04.470" v="1301"/>
          <ac:spMkLst>
            <pc:docMk/>
            <pc:sldMk cId="2892278268" sldId="2483"/>
            <ac:spMk id="16" creationId="{37F5E37A-0863-E3CF-E450-1294754A4B71}"/>
          </ac:spMkLst>
        </pc:spChg>
        <pc:spChg chg="add mod">
          <ac:chgData name="Stefano Galli" userId="48bec386-ba56-497a-bb20-305142b9d2f6" providerId="ADAL" clId="{286793EF-CC0B-463D-8CFB-AA5170F9333D}" dt="2023-11-29T09:50:34.491" v="1492" actId="404"/>
          <ac:spMkLst>
            <pc:docMk/>
            <pc:sldMk cId="2892278268" sldId="2483"/>
            <ac:spMk id="18" creationId="{9E401F4A-F52B-CAA5-8666-4D5686E1686B}"/>
          </ac:spMkLst>
        </pc:spChg>
        <pc:spChg chg="add mod">
          <ac:chgData name="Stefano Galli" userId="48bec386-ba56-497a-bb20-305142b9d2f6" providerId="ADAL" clId="{286793EF-CC0B-463D-8CFB-AA5170F9333D}" dt="2023-11-29T09:50:34.491" v="1492" actId="404"/>
          <ac:spMkLst>
            <pc:docMk/>
            <pc:sldMk cId="2892278268" sldId="2483"/>
            <ac:spMk id="19" creationId="{CD1FBB54-FD23-DE35-A25B-98D237278F05}"/>
          </ac:spMkLst>
        </pc:spChg>
        <pc:spChg chg="add del">
          <ac:chgData name="Stefano Galli" userId="48bec386-ba56-497a-bb20-305142b9d2f6" providerId="ADAL" clId="{286793EF-CC0B-463D-8CFB-AA5170F9333D}" dt="2023-11-29T09:45:21.353" v="1359"/>
          <ac:spMkLst>
            <pc:docMk/>
            <pc:sldMk cId="2892278268" sldId="2483"/>
            <ac:spMk id="20" creationId="{EFE49E55-0BE7-F51F-3267-3F614DFD8F7F}"/>
          </ac:spMkLst>
        </pc:spChg>
        <pc:spChg chg="add mod ord">
          <ac:chgData name="Stefano Galli" userId="48bec386-ba56-497a-bb20-305142b9d2f6" providerId="ADAL" clId="{286793EF-CC0B-463D-8CFB-AA5170F9333D}" dt="2023-11-29T09:50:59.642" v="1493" actId="404"/>
          <ac:spMkLst>
            <pc:docMk/>
            <pc:sldMk cId="2892278268" sldId="2483"/>
            <ac:spMk id="22" creationId="{FC7CB100-B92E-1F6F-32FC-02C5D947FE5D}"/>
          </ac:spMkLst>
        </pc:spChg>
        <pc:spChg chg="add mod">
          <ac:chgData name="Stefano Galli" userId="48bec386-ba56-497a-bb20-305142b9d2f6" providerId="ADAL" clId="{286793EF-CC0B-463D-8CFB-AA5170F9333D}" dt="2023-11-29T09:50:34.491" v="1492" actId="404"/>
          <ac:spMkLst>
            <pc:docMk/>
            <pc:sldMk cId="2892278268" sldId="2483"/>
            <ac:spMk id="23" creationId="{94F9C6BE-590E-E400-3BCB-9EB2102B686D}"/>
          </ac:spMkLst>
        </pc:spChg>
        <pc:spChg chg="add mod">
          <ac:chgData name="Stefano Galli" userId="48bec386-ba56-497a-bb20-305142b9d2f6" providerId="ADAL" clId="{286793EF-CC0B-463D-8CFB-AA5170F9333D}" dt="2023-11-29T09:51:17.210" v="1496" actId="14100"/>
          <ac:spMkLst>
            <pc:docMk/>
            <pc:sldMk cId="2892278268" sldId="2483"/>
            <ac:spMk id="24" creationId="{92D149DA-A149-F2B5-F864-B50FEA74F5FF}"/>
          </ac:spMkLst>
        </pc:spChg>
        <pc:spChg chg="add mod">
          <ac:chgData name="Stefano Galli" userId="48bec386-ba56-497a-bb20-305142b9d2f6" providerId="ADAL" clId="{286793EF-CC0B-463D-8CFB-AA5170F9333D}" dt="2023-11-29T09:50:34.491" v="1492" actId="404"/>
          <ac:spMkLst>
            <pc:docMk/>
            <pc:sldMk cId="2892278268" sldId="2483"/>
            <ac:spMk id="26" creationId="{2121683B-8B7E-59B9-9315-187570147AA9}"/>
          </ac:spMkLst>
        </pc:spChg>
        <pc:spChg chg="add mod">
          <ac:chgData name="Stefano Galli" userId="48bec386-ba56-497a-bb20-305142b9d2f6" providerId="ADAL" clId="{286793EF-CC0B-463D-8CFB-AA5170F9333D}" dt="2023-11-29T09:50:34.491" v="1492" actId="404"/>
          <ac:spMkLst>
            <pc:docMk/>
            <pc:sldMk cId="2892278268" sldId="2483"/>
            <ac:spMk id="27" creationId="{D4474E8C-4D72-73A2-CDE5-9A43A4B83ACA}"/>
          </ac:spMkLst>
        </pc:spChg>
        <pc:spChg chg="add del">
          <ac:chgData name="Stefano Galli" userId="48bec386-ba56-497a-bb20-305142b9d2f6" providerId="ADAL" clId="{286793EF-CC0B-463D-8CFB-AA5170F9333D}" dt="2023-11-29T09:51:53.758" v="1501" actId="478"/>
          <ac:spMkLst>
            <pc:docMk/>
            <pc:sldMk cId="2892278268" sldId="2483"/>
            <ac:spMk id="28" creationId="{CF1A2368-FF5B-BEC5-122F-FCBCBD7F9977}"/>
          </ac:spMkLst>
        </pc:spChg>
        <pc:spChg chg="add del mod">
          <ac:chgData name="Stefano Galli" userId="48bec386-ba56-497a-bb20-305142b9d2f6" providerId="ADAL" clId="{286793EF-CC0B-463D-8CFB-AA5170F9333D}" dt="2023-11-29T09:48:37.191" v="1431"/>
          <ac:spMkLst>
            <pc:docMk/>
            <pc:sldMk cId="2892278268" sldId="2483"/>
            <ac:spMk id="29" creationId="{95F4B446-10DE-96C0-FFF2-201B3945E2BA}"/>
          </ac:spMkLst>
        </pc:spChg>
        <pc:spChg chg="add mod">
          <ac:chgData name="Stefano Galli" userId="48bec386-ba56-497a-bb20-305142b9d2f6" providerId="ADAL" clId="{286793EF-CC0B-463D-8CFB-AA5170F9333D}" dt="2023-11-29T09:51:30.064" v="1500" actId="1035"/>
          <ac:spMkLst>
            <pc:docMk/>
            <pc:sldMk cId="2892278268" sldId="2483"/>
            <ac:spMk id="31" creationId="{65398EEC-7716-B2C9-D2D3-83C410A4E0B6}"/>
          </ac:spMkLst>
        </pc:spChg>
        <pc:spChg chg="add mod">
          <ac:chgData name="Stefano Galli" userId="48bec386-ba56-497a-bb20-305142b9d2f6" providerId="ADAL" clId="{286793EF-CC0B-463D-8CFB-AA5170F9333D}" dt="2023-11-29T09:50:19.109" v="1490" actId="1076"/>
          <ac:spMkLst>
            <pc:docMk/>
            <pc:sldMk cId="2892278268" sldId="2483"/>
            <ac:spMk id="32" creationId="{370E1152-ABB8-AA0C-E350-9A55ACCB3865}"/>
          </ac:spMkLst>
        </pc:spChg>
        <pc:grpChg chg="add mod">
          <ac:chgData name="Stefano Galli" userId="48bec386-ba56-497a-bb20-305142b9d2f6" providerId="ADAL" clId="{286793EF-CC0B-463D-8CFB-AA5170F9333D}" dt="2023-11-29T09:51:12.515" v="1495" actId="1076"/>
          <ac:grpSpMkLst>
            <pc:docMk/>
            <pc:sldMk cId="2892278268" sldId="2483"/>
            <ac:grpSpMk id="25" creationId="{22691FC1-A3CE-E358-BAA5-A20DAA296CF1}"/>
          </ac:grpSpMkLst>
        </pc:grpChg>
        <pc:picChg chg="mod">
          <ac:chgData name="Stefano Galli" userId="48bec386-ba56-497a-bb20-305142b9d2f6" providerId="ADAL" clId="{286793EF-CC0B-463D-8CFB-AA5170F9333D}" dt="2023-11-29T09:51:24.553" v="1497" actId="1076"/>
          <ac:picMkLst>
            <pc:docMk/>
            <pc:sldMk cId="2892278268" sldId="2483"/>
            <ac:picMk id="8" creationId="{73478161-225B-C253-4B8C-6118CD18D708}"/>
          </ac:picMkLst>
        </pc:picChg>
      </pc:sldChg>
      <pc:sldChg chg="modSp add mod">
        <pc:chgData name="Stefano Galli" userId="48bec386-ba56-497a-bb20-305142b9d2f6" providerId="ADAL" clId="{286793EF-CC0B-463D-8CFB-AA5170F9333D}" dt="2023-11-29T15:57:53.954" v="1638" actId="20577"/>
        <pc:sldMkLst>
          <pc:docMk/>
          <pc:sldMk cId="3080503191" sldId="2484"/>
        </pc:sldMkLst>
        <pc:spChg chg="mod">
          <ac:chgData name="Stefano Galli" userId="48bec386-ba56-497a-bb20-305142b9d2f6" providerId="ADAL" clId="{286793EF-CC0B-463D-8CFB-AA5170F9333D}" dt="2023-11-29T15:57:53.954" v="1638" actId="20577"/>
          <ac:spMkLst>
            <pc:docMk/>
            <pc:sldMk cId="3080503191" sldId="2484"/>
            <ac:spMk id="2" creationId="{80748192-DC9A-00B9-0651-6536E239ACBC}"/>
          </ac:spMkLst>
        </pc:spChg>
        <pc:spChg chg="mod">
          <ac:chgData name="Stefano Galli" userId="48bec386-ba56-497a-bb20-305142b9d2f6" providerId="ADAL" clId="{286793EF-CC0B-463D-8CFB-AA5170F9333D}" dt="2023-11-29T15:56:08.097" v="1538" actId="20577"/>
          <ac:spMkLst>
            <pc:docMk/>
            <pc:sldMk cId="3080503191" sldId="2484"/>
            <ac:spMk id="6" creationId="{8A6C96E7-D663-0A76-D26B-EF18C75F75EF}"/>
          </ac:spMkLst>
        </pc:spChg>
        <pc:spChg chg="mod">
          <ac:chgData name="Stefano Galli" userId="48bec386-ba56-497a-bb20-305142b9d2f6" providerId="ADAL" clId="{286793EF-CC0B-463D-8CFB-AA5170F9333D}" dt="2023-11-29T15:53:47.530" v="1517" actId="20577"/>
          <ac:spMkLst>
            <pc:docMk/>
            <pc:sldMk cId="3080503191" sldId="2484"/>
            <ac:spMk id="11" creationId="{6C5D5997-3386-1EF1-A540-51AF32426272}"/>
          </ac:spMkLst>
        </pc:spChg>
        <pc:spChg chg="mod">
          <ac:chgData name="Stefano Galli" userId="48bec386-ba56-497a-bb20-305142b9d2f6" providerId="ADAL" clId="{286793EF-CC0B-463D-8CFB-AA5170F9333D}" dt="2023-11-29T15:53:52.459" v="1526" actId="20577"/>
          <ac:spMkLst>
            <pc:docMk/>
            <pc:sldMk cId="3080503191" sldId="2484"/>
            <ac:spMk id="13" creationId="{CC6C1659-4312-ABF7-F145-CA2C587A0A8A}"/>
          </ac:spMkLst>
        </pc:spChg>
      </pc:sldChg>
      <pc:sldChg chg="addSp delSp modSp add mod">
        <pc:chgData name="Stefano Galli" userId="48bec386-ba56-497a-bb20-305142b9d2f6" providerId="ADAL" clId="{286793EF-CC0B-463D-8CFB-AA5170F9333D}" dt="2023-11-29T16:00:06.278" v="1721" actId="20577"/>
        <pc:sldMkLst>
          <pc:docMk/>
          <pc:sldMk cId="3317369536" sldId="2485"/>
        </pc:sldMkLst>
        <pc:spChg chg="mod">
          <ac:chgData name="Stefano Galli" userId="48bec386-ba56-497a-bb20-305142b9d2f6" providerId="ADAL" clId="{286793EF-CC0B-463D-8CFB-AA5170F9333D}" dt="2023-11-29T15:57:51.353" v="1636" actId="20577"/>
          <ac:spMkLst>
            <pc:docMk/>
            <pc:sldMk cId="3317369536" sldId="2485"/>
            <ac:spMk id="2" creationId="{80748192-DC9A-00B9-0651-6536E239ACBC}"/>
          </ac:spMkLst>
        </pc:spChg>
        <pc:spChg chg="mod">
          <ac:chgData name="Stefano Galli" userId="48bec386-ba56-497a-bb20-305142b9d2f6" providerId="ADAL" clId="{286793EF-CC0B-463D-8CFB-AA5170F9333D}" dt="2023-11-29T15:56:32.817" v="1552" actId="1076"/>
          <ac:spMkLst>
            <pc:docMk/>
            <pc:sldMk cId="3317369536" sldId="2485"/>
            <ac:spMk id="4" creationId="{15C1328C-217E-7E3D-9833-9F78BB4B2E5D}"/>
          </ac:spMkLst>
        </pc:spChg>
        <pc:spChg chg="add del">
          <ac:chgData name="Stefano Galli" userId="48bec386-ba56-497a-bb20-305142b9d2f6" providerId="ADAL" clId="{286793EF-CC0B-463D-8CFB-AA5170F9333D}" dt="2023-11-29T15:58:39.555" v="1645"/>
          <ac:spMkLst>
            <pc:docMk/>
            <pc:sldMk cId="3317369536" sldId="2485"/>
            <ac:spMk id="6" creationId="{BC4E530C-F027-2853-5F37-EDBC00DEF9CF}"/>
          </ac:spMkLst>
        </pc:spChg>
        <pc:spChg chg="mod">
          <ac:chgData name="Stefano Galli" userId="48bec386-ba56-497a-bb20-305142b9d2f6" providerId="ADAL" clId="{286793EF-CC0B-463D-8CFB-AA5170F9333D}" dt="2023-11-29T15:57:17.715" v="1625" actId="20577"/>
          <ac:spMkLst>
            <pc:docMk/>
            <pc:sldMk cId="3317369536" sldId="2485"/>
            <ac:spMk id="11" creationId="{6C5D5997-3386-1EF1-A540-51AF32426272}"/>
          </ac:spMkLst>
        </pc:spChg>
        <pc:spChg chg="mod">
          <ac:chgData name="Stefano Galli" userId="48bec386-ba56-497a-bb20-305142b9d2f6" providerId="ADAL" clId="{286793EF-CC0B-463D-8CFB-AA5170F9333D}" dt="2023-11-29T15:57:06.183" v="1607" actId="20577"/>
          <ac:spMkLst>
            <pc:docMk/>
            <pc:sldMk cId="3317369536" sldId="2485"/>
            <ac:spMk id="12" creationId="{0C30FF61-AB57-80DC-AEB2-C612E2E482E6}"/>
          </ac:spMkLst>
        </pc:spChg>
        <pc:spChg chg="add del">
          <ac:chgData name="Stefano Galli" userId="48bec386-ba56-497a-bb20-305142b9d2f6" providerId="ADAL" clId="{286793EF-CC0B-463D-8CFB-AA5170F9333D}" dt="2023-11-29T15:58:42.881" v="1647"/>
          <ac:spMkLst>
            <pc:docMk/>
            <pc:sldMk cId="3317369536" sldId="2485"/>
            <ac:spMk id="13" creationId="{BEB77DDB-F923-34C5-1BAE-7328F314617A}"/>
          </ac:spMkLst>
        </pc:spChg>
        <pc:spChg chg="mod">
          <ac:chgData name="Stefano Galli" userId="48bec386-ba56-497a-bb20-305142b9d2f6" providerId="ADAL" clId="{286793EF-CC0B-463D-8CFB-AA5170F9333D}" dt="2023-11-29T16:00:06.278" v="1721" actId="20577"/>
          <ac:spMkLst>
            <pc:docMk/>
            <pc:sldMk cId="3317369536" sldId="2485"/>
            <ac:spMk id="21" creationId="{53071E4B-3898-E7EF-1630-891BCDE2C9CF}"/>
          </ac:spMkLst>
        </pc:spChg>
        <pc:spChg chg="mod">
          <ac:chgData name="Stefano Galli" userId="48bec386-ba56-497a-bb20-305142b9d2f6" providerId="ADAL" clId="{286793EF-CC0B-463D-8CFB-AA5170F9333D}" dt="2023-11-29T15:59:58.634" v="1703" actId="20577"/>
          <ac:spMkLst>
            <pc:docMk/>
            <pc:sldMk cId="3317369536" sldId="2485"/>
            <ac:spMk id="22" creationId="{03998E12-22D9-9F93-455D-5E9499765672}"/>
          </ac:spMkLst>
        </pc:spChg>
        <pc:spChg chg="mod">
          <ac:chgData name="Stefano Galli" userId="48bec386-ba56-497a-bb20-305142b9d2f6" providerId="ADAL" clId="{286793EF-CC0B-463D-8CFB-AA5170F9333D}" dt="2023-11-29T15:59:54.390" v="1693" actId="20577"/>
          <ac:spMkLst>
            <pc:docMk/>
            <pc:sldMk cId="3317369536" sldId="2485"/>
            <ac:spMk id="24" creationId="{6070FD08-7BBC-A478-6ED2-D13B270820F4}"/>
          </ac:spMkLst>
        </pc:spChg>
        <pc:spChg chg="mod">
          <ac:chgData name="Stefano Galli" userId="48bec386-ba56-497a-bb20-305142b9d2f6" providerId="ADAL" clId="{286793EF-CC0B-463D-8CFB-AA5170F9333D}" dt="2023-11-29T15:58:58.613" v="1665" actId="20577"/>
          <ac:spMkLst>
            <pc:docMk/>
            <pc:sldMk cId="3317369536" sldId="2485"/>
            <ac:spMk id="25" creationId="{7710AAB0-DE9E-0B37-5B1A-AAEF773FB4D9}"/>
          </ac:spMkLst>
        </pc:spChg>
        <pc:spChg chg="mod">
          <ac:chgData name="Stefano Galli" userId="48bec386-ba56-497a-bb20-305142b9d2f6" providerId="ADAL" clId="{286793EF-CC0B-463D-8CFB-AA5170F9333D}" dt="2023-11-29T15:59:18.967" v="1670" actId="120"/>
          <ac:spMkLst>
            <pc:docMk/>
            <pc:sldMk cId="3317369536" sldId="2485"/>
            <ac:spMk id="26" creationId="{511CD5E4-E2CD-67E0-5141-48D40E0CD21D}"/>
          </ac:spMkLst>
        </pc:spChg>
        <pc:spChg chg="mod">
          <ac:chgData name="Stefano Galli" userId="48bec386-ba56-497a-bb20-305142b9d2f6" providerId="ADAL" clId="{286793EF-CC0B-463D-8CFB-AA5170F9333D}" dt="2023-11-29T15:59:47.822" v="1680" actId="20577"/>
          <ac:spMkLst>
            <pc:docMk/>
            <pc:sldMk cId="3317369536" sldId="2485"/>
            <ac:spMk id="27" creationId="{2500BE27-2B4E-654D-D0DF-204CD9E8A341}"/>
          </ac:spMkLst>
        </pc:spChg>
        <pc:spChg chg="add del">
          <ac:chgData name="Stefano Galli" userId="48bec386-ba56-497a-bb20-305142b9d2f6" providerId="ADAL" clId="{286793EF-CC0B-463D-8CFB-AA5170F9333D}" dt="2023-11-29T15:59:16.870" v="1667"/>
          <ac:spMkLst>
            <pc:docMk/>
            <pc:sldMk cId="3317369536" sldId="2485"/>
            <ac:spMk id="31" creationId="{737C2463-3CEC-0667-547B-89295F5C4142}"/>
          </ac:spMkLst>
        </pc:spChg>
      </pc:sldChg>
      <pc:sldChg chg="modSp add mod">
        <pc:chgData name="Stefano Galli" userId="48bec386-ba56-497a-bb20-305142b9d2f6" providerId="ADAL" clId="{286793EF-CC0B-463D-8CFB-AA5170F9333D}" dt="2023-11-29T16:02:57.015" v="2033" actId="20577"/>
        <pc:sldMkLst>
          <pc:docMk/>
          <pc:sldMk cId="3469998638" sldId="2486"/>
        </pc:sldMkLst>
        <pc:spChg chg="mod">
          <ac:chgData name="Stefano Galli" userId="48bec386-ba56-497a-bb20-305142b9d2f6" providerId="ADAL" clId="{286793EF-CC0B-463D-8CFB-AA5170F9333D}" dt="2023-11-29T15:57:48.173" v="1634" actId="20577"/>
          <ac:spMkLst>
            <pc:docMk/>
            <pc:sldMk cId="3469998638" sldId="2486"/>
            <ac:spMk id="2" creationId="{80748192-DC9A-00B9-0651-6536E239ACBC}"/>
          </ac:spMkLst>
        </pc:spChg>
        <pc:spChg chg="mod">
          <ac:chgData name="Stefano Galli" userId="48bec386-ba56-497a-bb20-305142b9d2f6" providerId="ADAL" clId="{286793EF-CC0B-463D-8CFB-AA5170F9333D}" dt="2023-11-29T15:58:02.022" v="1641"/>
          <ac:spMkLst>
            <pc:docMk/>
            <pc:sldMk cId="3469998638" sldId="2486"/>
            <ac:spMk id="11" creationId="{6C5D5997-3386-1EF1-A540-51AF32426272}"/>
          </ac:spMkLst>
        </pc:spChg>
        <pc:graphicFrameChg chg="mod modGraphic">
          <ac:chgData name="Stefano Galli" userId="48bec386-ba56-497a-bb20-305142b9d2f6" providerId="ADAL" clId="{286793EF-CC0B-463D-8CFB-AA5170F9333D}" dt="2023-11-29T16:02:57.015" v="2033" actId="20577"/>
          <ac:graphicFrameMkLst>
            <pc:docMk/>
            <pc:sldMk cId="3469998638" sldId="2486"/>
            <ac:graphicFrameMk id="6" creationId="{9C9C10A1-E379-5670-9BE4-FA5B6C2A20C1}"/>
          </ac:graphicFrameMkLst>
        </pc:graphicFrameChg>
      </pc:sldChg>
      <pc:sldChg chg="addSp delSp modSp add mod">
        <pc:chgData name="Stefano Galli" userId="48bec386-ba56-497a-bb20-305142b9d2f6" providerId="ADAL" clId="{286793EF-CC0B-463D-8CFB-AA5170F9333D}" dt="2023-11-29T16:25:51.298" v="2280" actId="20577"/>
        <pc:sldMkLst>
          <pc:docMk/>
          <pc:sldMk cId="2118441713" sldId="2487"/>
        </pc:sldMkLst>
        <pc:spChg chg="mod">
          <ac:chgData name="Stefano Galli" userId="48bec386-ba56-497a-bb20-305142b9d2f6" providerId="ADAL" clId="{286793EF-CC0B-463D-8CFB-AA5170F9333D}" dt="2023-11-29T16:25:41.474" v="2260" actId="20577"/>
          <ac:spMkLst>
            <pc:docMk/>
            <pc:sldMk cId="2118441713" sldId="2487"/>
            <ac:spMk id="2" creationId="{80748192-DC9A-00B9-0651-6536E239ACBC}"/>
          </ac:spMkLst>
        </pc:spChg>
        <pc:spChg chg="add del">
          <ac:chgData name="Stefano Galli" userId="48bec386-ba56-497a-bb20-305142b9d2f6" providerId="ADAL" clId="{286793EF-CC0B-463D-8CFB-AA5170F9333D}" dt="2023-11-29T16:21:39.829" v="2184"/>
          <ac:spMkLst>
            <pc:docMk/>
            <pc:sldMk cId="2118441713" sldId="2487"/>
            <ac:spMk id="3" creationId="{CF223456-FF71-604A-5285-7D59F88C59C8}"/>
          </ac:spMkLst>
        </pc:spChg>
        <pc:spChg chg="mod">
          <ac:chgData name="Stefano Galli" userId="48bec386-ba56-497a-bb20-305142b9d2f6" providerId="ADAL" clId="{286793EF-CC0B-463D-8CFB-AA5170F9333D}" dt="2023-11-29T16:25:51.298" v="2280" actId="20577"/>
          <ac:spMkLst>
            <pc:docMk/>
            <pc:sldMk cId="2118441713" sldId="2487"/>
            <ac:spMk id="11" creationId="{6C5D5997-3386-1EF1-A540-51AF32426272}"/>
          </ac:spMkLst>
        </pc:spChg>
        <pc:spChg chg="mod">
          <ac:chgData name="Stefano Galli" userId="48bec386-ba56-497a-bb20-305142b9d2f6" providerId="ADAL" clId="{286793EF-CC0B-463D-8CFB-AA5170F9333D}" dt="2023-11-29T16:20:35.998" v="2058" actId="20577"/>
          <ac:spMkLst>
            <pc:docMk/>
            <pc:sldMk cId="2118441713" sldId="2487"/>
            <ac:spMk id="32" creationId="{3F1AB6E4-5C10-E349-0FBC-80824764CAE3}"/>
          </ac:spMkLst>
        </pc:spChg>
        <pc:spChg chg="mod">
          <ac:chgData name="Stefano Galli" userId="48bec386-ba56-497a-bb20-305142b9d2f6" providerId="ADAL" clId="{286793EF-CC0B-463D-8CFB-AA5170F9333D}" dt="2023-11-29T16:20:42.955" v="2076" actId="20577"/>
          <ac:spMkLst>
            <pc:docMk/>
            <pc:sldMk cId="2118441713" sldId="2487"/>
            <ac:spMk id="34" creationId="{E5D0962B-2441-8272-D244-C89645649F1B}"/>
          </ac:spMkLst>
        </pc:spChg>
        <pc:spChg chg="mod">
          <ac:chgData name="Stefano Galli" userId="48bec386-ba56-497a-bb20-305142b9d2f6" providerId="ADAL" clId="{286793EF-CC0B-463D-8CFB-AA5170F9333D}" dt="2023-11-29T16:20:52.202" v="2101" actId="20577"/>
          <ac:spMkLst>
            <pc:docMk/>
            <pc:sldMk cId="2118441713" sldId="2487"/>
            <ac:spMk id="36" creationId="{733B2BD6-0547-E64C-958F-71884D9FD21D}"/>
          </ac:spMkLst>
        </pc:spChg>
        <pc:spChg chg="mod">
          <ac:chgData name="Stefano Galli" userId="48bec386-ba56-497a-bb20-305142b9d2f6" providerId="ADAL" clId="{286793EF-CC0B-463D-8CFB-AA5170F9333D}" dt="2023-11-29T16:21:00.609" v="2124" actId="20577"/>
          <ac:spMkLst>
            <pc:docMk/>
            <pc:sldMk cId="2118441713" sldId="2487"/>
            <ac:spMk id="38" creationId="{30A6C5E2-57FC-87E5-4984-C7BBF8D0784F}"/>
          </ac:spMkLst>
        </pc:spChg>
        <pc:spChg chg="mod">
          <ac:chgData name="Stefano Galli" userId="48bec386-ba56-497a-bb20-305142b9d2f6" providerId="ADAL" clId="{286793EF-CC0B-463D-8CFB-AA5170F9333D}" dt="2023-11-29T16:21:05.365" v="2125" actId="20577"/>
          <ac:spMkLst>
            <pc:docMk/>
            <pc:sldMk cId="2118441713" sldId="2487"/>
            <ac:spMk id="41" creationId="{6DFD6B92-EA74-A5C8-A839-1AAC6F4BD011}"/>
          </ac:spMkLst>
        </pc:spChg>
        <pc:spChg chg="mod">
          <ac:chgData name="Stefano Galli" userId="48bec386-ba56-497a-bb20-305142b9d2f6" providerId="ADAL" clId="{286793EF-CC0B-463D-8CFB-AA5170F9333D}" dt="2023-11-29T16:21:13.540" v="2141" actId="20577"/>
          <ac:spMkLst>
            <pc:docMk/>
            <pc:sldMk cId="2118441713" sldId="2487"/>
            <ac:spMk id="42" creationId="{1B140F91-522B-3832-D4FE-50F5DF9BDAE8}"/>
          </ac:spMkLst>
        </pc:spChg>
        <pc:spChg chg="mod">
          <ac:chgData name="Stefano Galli" userId="48bec386-ba56-497a-bb20-305142b9d2f6" providerId="ADAL" clId="{286793EF-CC0B-463D-8CFB-AA5170F9333D}" dt="2023-11-29T16:21:39.852" v="2186"/>
          <ac:spMkLst>
            <pc:docMk/>
            <pc:sldMk cId="2118441713" sldId="2487"/>
            <ac:spMk id="43" creationId="{30A0968F-6D77-E4F2-1ED3-D73DE8EDA7A6}"/>
          </ac:spMkLst>
        </pc:spChg>
        <pc:spChg chg="mod">
          <ac:chgData name="Stefano Galli" userId="48bec386-ba56-497a-bb20-305142b9d2f6" providerId="ADAL" clId="{286793EF-CC0B-463D-8CFB-AA5170F9333D}" dt="2023-11-29T16:22:50.405" v="2257" actId="20577"/>
          <ac:spMkLst>
            <pc:docMk/>
            <pc:sldMk cId="2118441713" sldId="2487"/>
            <ac:spMk id="46" creationId="{682AA70C-5628-9EF6-D8D1-5E7B7F4E3212}"/>
          </ac:spMkLst>
        </pc:spChg>
      </pc:sldChg>
      <pc:sldChg chg="modSp add mod">
        <pc:chgData name="Stefano Galli" userId="48bec386-ba56-497a-bb20-305142b9d2f6" providerId="ADAL" clId="{286793EF-CC0B-463D-8CFB-AA5170F9333D}" dt="2023-11-29T16:43:43.899" v="2324" actId="20577"/>
        <pc:sldMkLst>
          <pc:docMk/>
          <pc:sldMk cId="3387989885" sldId="2488"/>
        </pc:sldMkLst>
        <pc:spChg chg="mod">
          <ac:chgData name="Stefano Galli" userId="48bec386-ba56-497a-bb20-305142b9d2f6" providerId="ADAL" clId="{286793EF-CC0B-463D-8CFB-AA5170F9333D}" dt="2023-11-29T16:43:43.899" v="2324" actId="20577"/>
          <ac:spMkLst>
            <pc:docMk/>
            <pc:sldMk cId="3387989885" sldId="2488"/>
            <ac:spMk id="2" creationId="{80748192-DC9A-00B9-0651-6536E239ACBC}"/>
          </ac:spMkLst>
        </pc:spChg>
        <pc:spChg chg="mod">
          <ac:chgData name="Stefano Galli" userId="48bec386-ba56-497a-bb20-305142b9d2f6" providerId="ADAL" clId="{286793EF-CC0B-463D-8CFB-AA5170F9333D}" dt="2023-11-29T16:43:33.515" v="2301" actId="20577"/>
          <ac:spMkLst>
            <pc:docMk/>
            <pc:sldMk cId="3387989885" sldId="2488"/>
            <ac:spMk id="11" creationId="{6C5D5997-3386-1EF1-A540-51AF32426272}"/>
          </ac:spMkLst>
        </pc:spChg>
      </pc:sldChg>
      <pc:sldChg chg="addSp modSp add mod">
        <pc:chgData name="Stefano Galli" userId="48bec386-ba56-497a-bb20-305142b9d2f6" providerId="ADAL" clId="{286793EF-CC0B-463D-8CFB-AA5170F9333D}" dt="2023-11-29T16:51:19.497" v="2425" actId="404"/>
        <pc:sldMkLst>
          <pc:docMk/>
          <pc:sldMk cId="3570598997" sldId="2489"/>
        </pc:sldMkLst>
        <pc:spChg chg="mod">
          <ac:chgData name="Stefano Galli" userId="48bec386-ba56-497a-bb20-305142b9d2f6" providerId="ADAL" clId="{286793EF-CC0B-463D-8CFB-AA5170F9333D}" dt="2023-11-29T16:45:06.430" v="2335" actId="1076"/>
          <ac:spMkLst>
            <pc:docMk/>
            <pc:sldMk cId="3570598997" sldId="2489"/>
            <ac:spMk id="5" creationId="{8DDACBB8-F943-21BF-E879-9B7442E8F3E7}"/>
          </ac:spMkLst>
        </pc:spChg>
        <pc:spChg chg="add mod ord">
          <ac:chgData name="Stefano Galli" userId="48bec386-ba56-497a-bb20-305142b9d2f6" providerId="ADAL" clId="{286793EF-CC0B-463D-8CFB-AA5170F9333D}" dt="2023-11-29T16:50:37.772" v="2402" actId="164"/>
          <ac:spMkLst>
            <pc:docMk/>
            <pc:sldMk cId="3570598997" sldId="2489"/>
            <ac:spMk id="6" creationId="{70B23987-8E81-6929-AA76-44CC9CBF29CA}"/>
          </ac:spMkLst>
        </pc:spChg>
        <pc:spChg chg="add mod">
          <ac:chgData name="Stefano Galli" userId="48bec386-ba56-497a-bb20-305142b9d2f6" providerId="ADAL" clId="{286793EF-CC0B-463D-8CFB-AA5170F9333D}" dt="2023-11-29T16:50:37.772" v="2402" actId="164"/>
          <ac:spMkLst>
            <pc:docMk/>
            <pc:sldMk cId="3570598997" sldId="2489"/>
            <ac:spMk id="10" creationId="{418CC6D4-0226-DF20-F388-DF315021BB3D}"/>
          </ac:spMkLst>
        </pc:spChg>
        <pc:spChg chg="add mod">
          <ac:chgData name="Stefano Galli" userId="48bec386-ba56-497a-bb20-305142b9d2f6" providerId="ADAL" clId="{286793EF-CC0B-463D-8CFB-AA5170F9333D}" dt="2023-11-29T16:50:37.772" v="2402" actId="164"/>
          <ac:spMkLst>
            <pc:docMk/>
            <pc:sldMk cId="3570598997" sldId="2489"/>
            <ac:spMk id="13" creationId="{D5564760-A159-F1D8-8549-8E4A214861AB}"/>
          </ac:spMkLst>
        </pc:spChg>
        <pc:spChg chg="add mod">
          <ac:chgData name="Stefano Galli" userId="48bec386-ba56-497a-bb20-305142b9d2f6" providerId="ADAL" clId="{286793EF-CC0B-463D-8CFB-AA5170F9333D}" dt="2023-11-29T16:51:19.497" v="2425" actId="404"/>
          <ac:spMkLst>
            <pc:docMk/>
            <pc:sldMk cId="3570598997" sldId="2489"/>
            <ac:spMk id="17" creationId="{0503B0ED-BF9C-947D-1653-5E42F2A52A41}"/>
          </ac:spMkLst>
        </pc:spChg>
        <pc:grpChg chg="mod">
          <ac:chgData name="Stefano Galli" userId="48bec386-ba56-497a-bb20-305142b9d2f6" providerId="ADAL" clId="{286793EF-CC0B-463D-8CFB-AA5170F9333D}" dt="2023-11-29T16:48:30.543" v="2383" actId="166"/>
          <ac:grpSpMkLst>
            <pc:docMk/>
            <pc:sldMk cId="3570598997" sldId="2489"/>
            <ac:grpSpMk id="8" creationId="{AAC12E98-F40E-E9A8-BB5B-011DE1CCA047}"/>
          </ac:grpSpMkLst>
        </pc:grpChg>
        <pc:grpChg chg="add mod">
          <ac:chgData name="Stefano Galli" userId="48bec386-ba56-497a-bb20-305142b9d2f6" providerId="ADAL" clId="{286793EF-CC0B-463D-8CFB-AA5170F9333D}" dt="2023-11-29T16:50:37.772" v="2402" actId="164"/>
          <ac:grpSpMkLst>
            <pc:docMk/>
            <pc:sldMk cId="3570598997" sldId="2489"/>
            <ac:grpSpMk id="16" creationId="{045A50F4-603C-8340-F7BC-DA542DE28EAC}"/>
          </ac:grpSpMkLst>
        </pc:grpChg>
        <pc:picChg chg="add mod">
          <ac:chgData name="Stefano Galli" userId="48bec386-ba56-497a-bb20-305142b9d2f6" providerId="ADAL" clId="{286793EF-CC0B-463D-8CFB-AA5170F9333D}" dt="2023-11-29T16:50:42.758" v="2403" actId="166"/>
          <ac:picMkLst>
            <pc:docMk/>
            <pc:sldMk cId="3570598997" sldId="2489"/>
            <ac:picMk id="3" creationId="{3E943D21-BDC8-FC2B-C9A9-7FD02C9BE343}"/>
          </ac:picMkLst>
        </pc:picChg>
        <pc:picChg chg="mod">
          <ac:chgData name="Stefano Galli" userId="48bec386-ba56-497a-bb20-305142b9d2f6" providerId="ADAL" clId="{286793EF-CC0B-463D-8CFB-AA5170F9333D}" dt="2023-11-29T16:45:06.430" v="2335" actId="1076"/>
          <ac:picMkLst>
            <pc:docMk/>
            <pc:sldMk cId="3570598997" sldId="2489"/>
            <ac:picMk id="4" creationId="{8A69DE48-6EEA-AED6-40B3-1F04B2EDCDAE}"/>
          </ac:picMkLst>
        </pc:picChg>
        <pc:picChg chg="mod">
          <ac:chgData name="Stefano Galli" userId="48bec386-ba56-497a-bb20-305142b9d2f6" providerId="ADAL" clId="{286793EF-CC0B-463D-8CFB-AA5170F9333D}" dt="2023-11-29T16:48:30.543" v="2383" actId="166"/>
          <ac:picMkLst>
            <pc:docMk/>
            <pc:sldMk cId="3570598997" sldId="2489"/>
            <ac:picMk id="12" creationId="{30D83F20-38BF-F16B-0F5B-D138B7E0C5B9}"/>
          </ac:picMkLst>
        </pc:picChg>
        <pc:picChg chg="mod">
          <ac:chgData name="Stefano Galli" userId="48bec386-ba56-497a-bb20-305142b9d2f6" providerId="ADAL" clId="{286793EF-CC0B-463D-8CFB-AA5170F9333D}" dt="2023-11-29T16:45:13.541" v="2336" actId="1076"/>
          <ac:picMkLst>
            <pc:docMk/>
            <pc:sldMk cId="3570598997" sldId="2489"/>
            <ac:picMk id="15" creationId="{48833689-F6CD-B0FC-30A9-D7094290AEA8}"/>
          </ac:picMkLst>
        </pc:picChg>
        <pc:picChg chg="mod">
          <ac:chgData name="Stefano Galli" userId="48bec386-ba56-497a-bb20-305142b9d2f6" providerId="ADAL" clId="{286793EF-CC0B-463D-8CFB-AA5170F9333D}" dt="2023-11-29T16:45:06.430" v="2335" actId="1076"/>
          <ac:picMkLst>
            <pc:docMk/>
            <pc:sldMk cId="3570598997" sldId="2489"/>
            <ac:picMk id="7170" creationId="{61AABB04-4ED2-1B13-2D13-48D7E4B04A5A}"/>
          </ac:picMkLst>
        </pc:picChg>
        <pc:picChg chg="mod">
          <ac:chgData name="Stefano Galli" userId="48bec386-ba56-497a-bb20-305142b9d2f6" providerId="ADAL" clId="{286793EF-CC0B-463D-8CFB-AA5170F9333D}" dt="2023-11-29T16:44:36.579" v="2328" actId="1076"/>
          <ac:picMkLst>
            <pc:docMk/>
            <pc:sldMk cId="3570598997" sldId="2489"/>
            <ac:picMk id="7172" creationId="{D9E577CB-8925-AA43-0E0D-E92E3D6382E2}"/>
          </ac:picMkLst>
        </pc:picChg>
      </pc:sldChg>
      <pc:sldChg chg="addSp delSp modSp add mod">
        <pc:chgData name="Stefano Galli" userId="48bec386-ba56-497a-bb20-305142b9d2f6" providerId="ADAL" clId="{286793EF-CC0B-463D-8CFB-AA5170F9333D}" dt="2023-11-29T17:12:10.086" v="2544" actId="1076"/>
        <pc:sldMkLst>
          <pc:docMk/>
          <pc:sldMk cId="3999094868" sldId="2490"/>
        </pc:sldMkLst>
        <pc:spChg chg="mod">
          <ac:chgData name="Stefano Galli" userId="48bec386-ba56-497a-bb20-305142b9d2f6" providerId="ADAL" clId="{286793EF-CC0B-463D-8CFB-AA5170F9333D}" dt="2023-11-29T17:09:48.626" v="2429" actId="20577"/>
          <ac:spMkLst>
            <pc:docMk/>
            <pc:sldMk cId="3999094868" sldId="2490"/>
            <ac:spMk id="2" creationId="{80748192-DC9A-00B9-0651-6536E239ACBC}"/>
          </ac:spMkLst>
        </pc:spChg>
        <pc:spChg chg="add mod">
          <ac:chgData name="Stefano Galli" userId="48bec386-ba56-497a-bb20-305142b9d2f6" providerId="ADAL" clId="{286793EF-CC0B-463D-8CFB-AA5170F9333D}" dt="2023-11-29T17:11:47.102" v="2540" actId="20577"/>
          <ac:spMkLst>
            <pc:docMk/>
            <pc:sldMk cId="3999094868" sldId="2490"/>
            <ac:spMk id="3" creationId="{5FAD855D-26C3-B196-21FC-7D7352B2ADB6}"/>
          </ac:spMkLst>
        </pc:spChg>
        <pc:spChg chg="add mod">
          <ac:chgData name="Stefano Galli" userId="48bec386-ba56-497a-bb20-305142b9d2f6" providerId="ADAL" clId="{286793EF-CC0B-463D-8CFB-AA5170F9333D}" dt="2023-11-29T17:12:05.438" v="2543" actId="1076"/>
          <ac:spMkLst>
            <pc:docMk/>
            <pc:sldMk cId="3999094868" sldId="2490"/>
            <ac:spMk id="4" creationId="{AA708FD6-135A-E013-EDFD-251BADAF6DA5}"/>
          </ac:spMkLst>
        </pc:spChg>
        <pc:spChg chg="mod">
          <ac:chgData name="Stefano Galli" userId="48bec386-ba56-497a-bb20-305142b9d2f6" providerId="ADAL" clId="{286793EF-CC0B-463D-8CFB-AA5170F9333D}" dt="2023-11-29T17:12:10.086" v="2544" actId="1076"/>
          <ac:spMkLst>
            <pc:docMk/>
            <pc:sldMk cId="3999094868" sldId="2490"/>
            <ac:spMk id="27" creationId="{2407E0F2-4E91-ABAC-3B20-9B39FA7E72CF}"/>
          </ac:spMkLst>
        </pc:spChg>
        <pc:spChg chg="del">
          <ac:chgData name="Stefano Galli" userId="48bec386-ba56-497a-bb20-305142b9d2f6" providerId="ADAL" clId="{286793EF-CC0B-463D-8CFB-AA5170F9333D}" dt="2023-11-29T17:11:04.637" v="2510" actId="478"/>
          <ac:spMkLst>
            <pc:docMk/>
            <pc:sldMk cId="3999094868" sldId="2490"/>
            <ac:spMk id="31" creationId="{94069C27-44CD-6204-7E88-2B7B036B683A}"/>
          </ac:spMkLst>
        </pc:spChg>
        <pc:spChg chg="del">
          <ac:chgData name="Stefano Galli" userId="48bec386-ba56-497a-bb20-305142b9d2f6" providerId="ADAL" clId="{286793EF-CC0B-463D-8CFB-AA5170F9333D}" dt="2023-11-29T17:11:52.248" v="2541" actId="478"/>
          <ac:spMkLst>
            <pc:docMk/>
            <pc:sldMk cId="3999094868" sldId="2490"/>
            <ac:spMk id="32" creationId="{93D025D7-A9F5-26F1-E318-C56B3BB6B2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0AF88-6C74-48EA-801C-C1B2C7E85805}" type="datetimeFigureOut">
              <a:rPr lang="it-IT" smtClean="0"/>
              <a:t>01/12/2023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D9FD9-379E-4983-954A-5499F26FB7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2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Before there was light, well, before there was artificial light, we had sunlight. It was free, sustainable, and our bodies were primed by it.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But at night, it was a different story. We were vulnerable to predators, found it difficult to stay warm, and were more susceptible to foodborne disease. 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Thankfully, our hunter–gatherer ancestors discovered fire. Fire fended off predators, gave us warmth and comfort, and expanded our menu with the introduction of cooking. 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But as we evolved, we wanted to stay up way past our bedtimes, so we invented artificial light.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At first, artificial light started out as a luxury, and like most luxuries it was expensive. 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1750 BC = 1 hour light = 50 hours of work. 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1800 = 1 hour light = 6 hours of work 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1880 = 1 hour light = 15 minutes of work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1950 = 1 hour light = 8 second of work (Edison light bulb)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Today = 1 hour light = 0,5 seconds </a:t>
            </a:r>
            <a:r>
              <a:rPr lang="en-US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of work.</a:t>
            </a:r>
            <a:endParaRPr lang="en-US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D9FD9-379E-4983-954A-5499F26FB73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036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D9FD9-379E-4983-954A-5499F26FB73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55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D9FD9-379E-4983-954A-5499F26FB73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2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D9FD9-379E-4983-954A-5499F26FB73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67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D9FD9-379E-4983-954A-5499F26FB73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83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D9FD9-379E-4983-954A-5499F26FB73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68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D9FD9-379E-4983-954A-5499F26FB73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31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D9FD9-379E-4983-954A-5499F26FB73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609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D9FD9-379E-4983-954A-5499F26FB73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092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D9FD9-379E-4983-954A-5499F26FB73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33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926" y="3505899"/>
            <a:ext cx="1708983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853" y="6333237"/>
            <a:ext cx="14073982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3D301-56A4-4236-A8B0-F7DCD5C1CE93}" type="datetime1">
              <a:rPr lang="en-US" smtClean="0"/>
              <a:t>12/1/2023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EA18A602-C1D8-41B0-85A3-202430808B5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835934" y="10867719"/>
            <a:ext cx="6433820" cy="215444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EKINEX CONFIDENTIAL AND PROPRIETARY | ©2023 Ekinex S.p.A.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F0539-8938-49D3-97DF-BF1474EF7362}" type="datetime1">
              <a:rPr lang="en-US" smtClean="0"/>
              <a:t>12/1/2023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FFE87CC7-1325-49BD-856F-E595629DD22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835934" y="10867719"/>
            <a:ext cx="6433820" cy="215444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EKINEX CONFIDENTIAL AND PROPRIETARY | ©2023 Ekinex S.p.A.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84" y="2601151"/>
            <a:ext cx="8745975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4429" y="2601151"/>
            <a:ext cx="8745975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BE5C7-FAA4-4679-A47B-438D7A994FC9}" type="datetime1">
              <a:rPr lang="en-US" smtClean="0"/>
              <a:t>12/1/2023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61FF6B90-1A05-4EBD-A0E0-7CD41565351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835934" y="10867719"/>
            <a:ext cx="6433820" cy="215444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EKINEX CONFIDENTIAL AND PROPRIETARY | ©2023 Ekinex S.p.A.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130734"/>
            <a:ext cx="209567" cy="1047115"/>
          </a:xfrm>
          <a:custGeom>
            <a:avLst/>
            <a:gdLst/>
            <a:ahLst/>
            <a:cxnLst/>
            <a:rect l="l" t="t" r="r" b="b"/>
            <a:pathLst>
              <a:path w="209550" h="1047114">
                <a:moveTo>
                  <a:pt x="209417" y="0"/>
                </a:moveTo>
                <a:lnTo>
                  <a:pt x="0" y="0"/>
                </a:lnTo>
                <a:lnTo>
                  <a:pt x="0" y="1047088"/>
                </a:lnTo>
                <a:lnTo>
                  <a:pt x="209417" y="1047088"/>
                </a:lnTo>
                <a:lnTo>
                  <a:pt x="2094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372F-BF02-4BF0-8A55-E0D19770B0CC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A5B4C0D7-9306-4C68-A07E-C3BECCDE0A1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835934" y="10867719"/>
            <a:ext cx="6433820" cy="215444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EKINEX CONFIDENTIAL AND PROPRIETARY | ©2023 Ekinex S.p.A.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FCE14272-F3E3-4858-BACF-5A881286798D}"/>
              </a:ext>
            </a:extLst>
          </p:cNvPr>
          <p:cNvGrpSpPr/>
          <p:nvPr userDrawn="1"/>
        </p:nvGrpSpPr>
        <p:grpSpPr>
          <a:xfrm>
            <a:off x="19081245" y="5414494"/>
            <a:ext cx="1011635" cy="239797"/>
            <a:chOff x="19098895" y="5474290"/>
            <a:chExt cx="1011555" cy="239797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DB60D21-1BED-4AE5-9710-257277EDBA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160887" y="5474290"/>
              <a:ext cx="924261" cy="180000"/>
            </a:xfrm>
            <a:prstGeom prst="rect">
              <a:avLst/>
            </a:prstGeom>
          </p:spPr>
        </p:pic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B6BC1266-FCA4-4ECA-B565-F3F6A932D9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098895" y="5714087"/>
              <a:ext cx="101155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35934" y="10867719"/>
            <a:ext cx="6433820" cy="215444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EKINEX CONFIDENTIAL AND PROPRIETARY | ©2023 Ekinex S.p.A.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52B59-7828-489C-9109-458F23CA7505}" type="datetime1">
              <a:rPr lang="en-US" smtClean="0"/>
              <a:t>12/1/2023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07325" y="1300695"/>
            <a:ext cx="5878023" cy="1173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85" y="2601151"/>
            <a:ext cx="18095119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85" y="10517697"/>
            <a:ext cx="4624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56C63-4A3C-4988-924C-6BF03B450372}" type="datetime1">
              <a:rPr lang="en-US" smtClean="0"/>
              <a:t>12/1/2023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6097" y="10517697"/>
            <a:ext cx="4624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  <p:sp>
        <p:nvSpPr>
          <p:cNvPr id="16" name="bg object 16"/>
          <p:cNvSpPr/>
          <p:nvPr/>
        </p:nvSpPr>
        <p:spPr>
          <a:xfrm>
            <a:off x="0" y="5130734"/>
            <a:ext cx="209567" cy="1047115"/>
          </a:xfrm>
          <a:custGeom>
            <a:avLst/>
            <a:gdLst/>
            <a:ahLst/>
            <a:cxnLst/>
            <a:rect l="l" t="t" r="r" b="b"/>
            <a:pathLst>
              <a:path w="209550" h="1047114">
                <a:moveTo>
                  <a:pt x="209417" y="0"/>
                </a:moveTo>
                <a:lnTo>
                  <a:pt x="0" y="0"/>
                </a:lnTo>
                <a:lnTo>
                  <a:pt x="0" y="1047088"/>
                </a:lnTo>
                <a:lnTo>
                  <a:pt x="209417" y="1047088"/>
                </a:lnTo>
                <a:lnTo>
                  <a:pt x="2094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331B8DAD-5596-4281-8D7D-4C1D77702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5934" y="10867719"/>
            <a:ext cx="6433820" cy="215444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EKINEX CONFIDENTIAL AND PROPRIETARY | ©2023 Ekinex S.p.A.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964DCE90-714B-4DF9-AD89-880F68821E46}"/>
              </a:ext>
            </a:extLst>
          </p:cNvPr>
          <p:cNvGrpSpPr/>
          <p:nvPr userDrawn="1"/>
        </p:nvGrpSpPr>
        <p:grpSpPr>
          <a:xfrm>
            <a:off x="19081245" y="5414494"/>
            <a:ext cx="1011635" cy="239797"/>
            <a:chOff x="19098895" y="5474290"/>
            <a:chExt cx="1011555" cy="239797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C36EE8CF-8E24-489E-BC89-EDDF2BA1EF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160887" y="5474290"/>
              <a:ext cx="924261" cy="180000"/>
            </a:xfrm>
            <a:prstGeom prst="rect">
              <a:avLst/>
            </a:prstGeom>
          </p:spPr>
        </p:pic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1DA39985-3CD7-4C80-B419-8530F727FC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098895" y="5714087"/>
              <a:ext cx="101155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4" y="1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87188" y="5051025"/>
            <a:ext cx="721995" cy="605155"/>
          </a:xfrm>
          <a:custGeom>
            <a:avLst/>
            <a:gdLst/>
            <a:ahLst/>
            <a:cxnLst/>
            <a:rect l="l" t="t" r="r" b="b"/>
            <a:pathLst>
              <a:path w="721995" h="605154">
                <a:moveTo>
                  <a:pt x="132080" y="457"/>
                </a:moveTo>
                <a:lnTo>
                  <a:pt x="0" y="457"/>
                </a:lnTo>
                <a:lnTo>
                  <a:pt x="0" y="604748"/>
                </a:lnTo>
                <a:lnTo>
                  <a:pt x="132080" y="604748"/>
                </a:lnTo>
                <a:lnTo>
                  <a:pt x="132080" y="457"/>
                </a:lnTo>
                <a:close/>
              </a:path>
              <a:path w="721995" h="605154">
                <a:moveTo>
                  <a:pt x="540245" y="604748"/>
                </a:moveTo>
                <a:lnTo>
                  <a:pt x="294995" y="303923"/>
                </a:lnTo>
                <a:lnTo>
                  <a:pt x="519468" y="0"/>
                </a:lnTo>
                <a:lnTo>
                  <a:pt x="367969" y="0"/>
                </a:lnTo>
                <a:lnTo>
                  <a:pt x="134277" y="305295"/>
                </a:lnTo>
                <a:lnTo>
                  <a:pt x="378942" y="604748"/>
                </a:lnTo>
                <a:lnTo>
                  <a:pt x="540245" y="604748"/>
                </a:lnTo>
                <a:close/>
              </a:path>
              <a:path w="721995" h="605154">
                <a:moveTo>
                  <a:pt x="721906" y="508"/>
                </a:moveTo>
                <a:lnTo>
                  <a:pt x="584454" y="508"/>
                </a:lnTo>
                <a:lnTo>
                  <a:pt x="584454" y="604761"/>
                </a:lnTo>
                <a:lnTo>
                  <a:pt x="721906" y="604761"/>
                </a:lnTo>
                <a:lnTo>
                  <a:pt x="721906" y="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66085" y="5028705"/>
            <a:ext cx="586105" cy="627380"/>
          </a:xfrm>
          <a:custGeom>
            <a:avLst/>
            <a:gdLst/>
            <a:ahLst/>
            <a:cxnLst/>
            <a:rect l="l" t="t" r="r" b="b"/>
            <a:pathLst>
              <a:path w="586104" h="627379">
                <a:moveTo>
                  <a:pt x="310849" y="0"/>
                </a:moveTo>
                <a:lnTo>
                  <a:pt x="274640" y="0"/>
                </a:lnTo>
                <a:lnTo>
                  <a:pt x="218733" y="5041"/>
                </a:lnTo>
                <a:lnTo>
                  <a:pt x="166057" y="19586"/>
                </a:lnTo>
                <a:lnTo>
                  <a:pt x="118516" y="42768"/>
                </a:lnTo>
                <a:lnTo>
                  <a:pt x="78015" y="73721"/>
                </a:lnTo>
                <a:lnTo>
                  <a:pt x="46459" y="111577"/>
                </a:lnTo>
                <a:lnTo>
                  <a:pt x="14563" y="177830"/>
                </a:lnTo>
                <a:lnTo>
                  <a:pt x="4318" y="218259"/>
                </a:lnTo>
                <a:lnTo>
                  <a:pt x="0" y="265562"/>
                </a:lnTo>
                <a:lnTo>
                  <a:pt x="0" y="627069"/>
                </a:lnTo>
                <a:lnTo>
                  <a:pt x="134655" y="627069"/>
                </a:lnTo>
                <a:lnTo>
                  <a:pt x="134655" y="306838"/>
                </a:lnTo>
                <a:lnTo>
                  <a:pt x="135359" y="277396"/>
                </a:lnTo>
                <a:lnTo>
                  <a:pt x="153666" y="201421"/>
                </a:lnTo>
                <a:lnTo>
                  <a:pt x="179719" y="166466"/>
                </a:lnTo>
                <a:lnTo>
                  <a:pt x="222670" y="141248"/>
                </a:lnTo>
                <a:lnTo>
                  <a:pt x="286745" y="131556"/>
                </a:lnTo>
                <a:lnTo>
                  <a:pt x="298702" y="131556"/>
                </a:lnTo>
                <a:lnTo>
                  <a:pt x="362782" y="141248"/>
                </a:lnTo>
                <a:lnTo>
                  <a:pt x="405736" y="166466"/>
                </a:lnTo>
                <a:lnTo>
                  <a:pt x="431790" y="201421"/>
                </a:lnTo>
                <a:lnTo>
                  <a:pt x="445169" y="240327"/>
                </a:lnTo>
                <a:lnTo>
                  <a:pt x="450803" y="306838"/>
                </a:lnTo>
                <a:lnTo>
                  <a:pt x="450803" y="627069"/>
                </a:lnTo>
                <a:lnTo>
                  <a:pt x="585531" y="627069"/>
                </a:lnTo>
                <a:lnTo>
                  <a:pt x="585531" y="265562"/>
                </a:lnTo>
                <a:lnTo>
                  <a:pt x="581194" y="218259"/>
                </a:lnTo>
                <a:lnTo>
                  <a:pt x="570947" y="177830"/>
                </a:lnTo>
                <a:lnTo>
                  <a:pt x="539030" y="111577"/>
                </a:lnTo>
                <a:lnTo>
                  <a:pt x="507478" y="73721"/>
                </a:lnTo>
                <a:lnTo>
                  <a:pt x="466978" y="42768"/>
                </a:lnTo>
                <a:lnTo>
                  <a:pt x="419435" y="19586"/>
                </a:lnTo>
                <a:lnTo>
                  <a:pt x="366757" y="5041"/>
                </a:lnTo>
                <a:lnTo>
                  <a:pt x="3108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36269" y="5045218"/>
            <a:ext cx="664210" cy="610870"/>
          </a:xfrm>
          <a:custGeom>
            <a:avLst/>
            <a:gdLst/>
            <a:ahLst/>
            <a:cxnLst/>
            <a:rect l="l" t="t" r="r" b="b"/>
            <a:pathLst>
              <a:path w="664209" h="610870">
                <a:moveTo>
                  <a:pt x="648357" y="0"/>
                </a:moveTo>
                <a:lnTo>
                  <a:pt x="485534" y="0"/>
                </a:lnTo>
                <a:lnTo>
                  <a:pt x="329204" y="217134"/>
                </a:lnTo>
                <a:lnTo>
                  <a:pt x="171722" y="0"/>
                </a:lnTo>
                <a:lnTo>
                  <a:pt x="9004" y="0"/>
                </a:lnTo>
                <a:lnTo>
                  <a:pt x="239678" y="314137"/>
                </a:lnTo>
                <a:lnTo>
                  <a:pt x="0" y="610567"/>
                </a:lnTo>
                <a:lnTo>
                  <a:pt x="156225" y="610567"/>
                </a:lnTo>
                <a:lnTo>
                  <a:pt x="327319" y="394574"/>
                </a:lnTo>
                <a:lnTo>
                  <a:pt x="506267" y="610567"/>
                </a:lnTo>
                <a:lnTo>
                  <a:pt x="663749" y="610567"/>
                </a:lnTo>
                <a:lnTo>
                  <a:pt x="423337" y="314137"/>
                </a:lnTo>
                <a:lnTo>
                  <a:pt x="6483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06569" y="5765984"/>
            <a:ext cx="511809" cy="179705"/>
          </a:xfrm>
          <a:custGeom>
            <a:avLst/>
            <a:gdLst/>
            <a:ahLst/>
            <a:cxnLst/>
            <a:rect l="l" t="t" r="r" b="b"/>
            <a:pathLst>
              <a:path w="511809" h="179704">
                <a:moveTo>
                  <a:pt x="167805" y="44640"/>
                </a:moveTo>
                <a:lnTo>
                  <a:pt x="136740" y="13449"/>
                </a:lnTo>
                <a:lnTo>
                  <a:pt x="89966" y="0"/>
                </a:lnTo>
                <a:lnTo>
                  <a:pt x="54267" y="6832"/>
                </a:lnTo>
                <a:lnTo>
                  <a:pt x="25742" y="25717"/>
                </a:lnTo>
                <a:lnTo>
                  <a:pt x="6845" y="54178"/>
                </a:lnTo>
                <a:lnTo>
                  <a:pt x="0" y="89789"/>
                </a:lnTo>
                <a:lnTo>
                  <a:pt x="6845" y="125412"/>
                </a:lnTo>
                <a:lnTo>
                  <a:pt x="25742" y="153873"/>
                </a:lnTo>
                <a:lnTo>
                  <a:pt x="54267" y="172732"/>
                </a:lnTo>
                <a:lnTo>
                  <a:pt x="89966" y="179552"/>
                </a:lnTo>
                <a:lnTo>
                  <a:pt x="115189" y="176034"/>
                </a:lnTo>
                <a:lnTo>
                  <a:pt x="153860" y="153695"/>
                </a:lnTo>
                <a:lnTo>
                  <a:pt x="154749" y="136690"/>
                </a:lnTo>
                <a:lnTo>
                  <a:pt x="147586" y="145084"/>
                </a:lnTo>
                <a:lnTo>
                  <a:pt x="134467" y="156019"/>
                </a:lnTo>
                <a:lnTo>
                  <a:pt x="115290" y="165519"/>
                </a:lnTo>
                <a:lnTo>
                  <a:pt x="89966" y="169570"/>
                </a:lnTo>
                <a:lnTo>
                  <a:pt x="58801" y="163398"/>
                </a:lnTo>
                <a:lnTo>
                  <a:pt x="33591" y="146456"/>
                </a:lnTo>
                <a:lnTo>
                  <a:pt x="16738" y="121132"/>
                </a:lnTo>
                <a:lnTo>
                  <a:pt x="10591" y="89789"/>
                </a:lnTo>
                <a:lnTo>
                  <a:pt x="16738" y="58458"/>
                </a:lnTo>
                <a:lnTo>
                  <a:pt x="33591" y="33134"/>
                </a:lnTo>
                <a:lnTo>
                  <a:pt x="58801" y="16192"/>
                </a:lnTo>
                <a:lnTo>
                  <a:pt x="89966" y="10020"/>
                </a:lnTo>
                <a:lnTo>
                  <a:pt x="115874" y="14617"/>
                </a:lnTo>
                <a:lnTo>
                  <a:pt x="135382" y="24930"/>
                </a:lnTo>
                <a:lnTo>
                  <a:pt x="148374" y="36245"/>
                </a:lnTo>
                <a:lnTo>
                  <a:pt x="154749" y="43891"/>
                </a:lnTo>
                <a:lnTo>
                  <a:pt x="155308" y="44640"/>
                </a:lnTo>
                <a:lnTo>
                  <a:pt x="167805" y="44640"/>
                </a:lnTo>
                <a:close/>
              </a:path>
              <a:path w="511809" h="179704">
                <a:moveTo>
                  <a:pt x="358927" y="88226"/>
                </a:moveTo>
                <a:lnTo>
                  <a:pt x="352209" y="53225"/>
                </a:lnTo>
                <a:lnTo>
                  <a:pt x="348424" y="47536"/>
                </a:lnTo>
                <a:lnTo>
                  <a:pt x="348424" y="88226"/>
                </a:lnTo>
                <a:lnTo>
                  <a:pt x="342392" y="118973"/>
                </a:lnTo>
                <a:lnTo>
                  <a:pt x="325843" y="143827"/>
                </a:lnTo>
                <a:lnTo>
                  <a:pt x="301104" y="160439"/>
                </a:lnTo>
                <a:lnTo>
                  <a:pt x="270510" y="166497"/>
                </a:lnTo>
                <a:lnTo>
                  <a:pt x="239928" y="160439"/>
                </a:lnTo>
                <a:lnTo>
                  <a:pt x="215201" y="143827"/>
                </a:lnTo>
                <a:lnTo>
                  <a:pt x="198678" y="118973"/>
                </a:lnTo>
                <a:lnTo>
                  <a:pt x="192646" y="88226"/>
                </a:lnTo>
                <a:lnTo>
                  <a:pt x="198678" y="57467"/>
                </a:lnTo>
                <a:lnTo>
                  <a:pt x="215201" y="32613"/>
                </a:lnTo>
                <a:lnTo>
                  <a:pt x="239928" y="15976"/>
                </a:lnTo>
                <a:lnTo>
                  <a:pt x="270510" y="9906"/>
                </a:lnTo>
                <a:lnTo>
                  <a:pt x="301104" y="15976"/>
                </a:lnTo>
                <a:lnTo>
                  <a:pt x="325843" y="32613"/>
                </a:lnTo>
                <a:lnTo>
                  <a:pt x="342392" y="57467"/>
                </a:lnTo>
                <a:lnTo>
                  <a:pt x="348424" y="88226"/>
                </a:lnTo>
                <a:lnTo>
                  <a:pt x="348424" y="47536"/>
                </a:lnTo>
                <a:lnTo>
                  <a:pt x="333641" y="25273"/>
                </a:lnTo>
                <a:lnTo>
                  <a:pt x="310400" y="9906"/>
                </a:lnTo>
                <a:lnTo>
                  <a:pt x="305612" y="6743"/>
                </a:lnTo>
                <a:lnTo>
                  <a:pt x="270510" y="38"/>
                </a:lnTo>
                <a:lnTo>
                  <a:pt x="235432" y="6743"/>
                </a:lnTo>
                <a:lnTo>
                  <a:pt x="207416" y="25273"/>
                </a:lnTo>
                <a:lnTo>
                  <a:pt x="188849" y="53225"/>
                </a:lnTo>
                <a:lnTo>
                  <a:pt x="182130" y="88226"/>
                </a:lnTo>
                <a:lnTo>
                  <a:pt x="188849" y="123215"/>
                </a:lnTo>
                <a:lnTo>
                  <a:pt x="207416" y="151180"/>
                </a:lnTo>
                <a:lnTo>
                  <a:pt x="235432" y="169710"/>
                </a:lnTo>
                <a:lnTo>
                  <a:pt x="270510" y="176415"/>
                </a:lnTo>
                <a:lnTo>
                  <a:pt x="305612" y="169710"/>
                </a:lnTo>
                <a:lnTo>
                  <a:pt x="310451" y="166497"/>
                </a:lnTo>
                <a:lnTo>
                  <a:pt x="333641" y="151180"/>
                </a:lnTo>
                <a:lnTo>
                  <a:pt x="352209" y="123215"/>
                </a:lnTo>
                <a:lnTo>
                  <a:pt x="358927" y="88226"/>
                </a:lnTo>
                <a:close/>
              </a:path>
              <a:path w="511809" h="179704">
                <a:moveTo>
                  <a:pt x="511314" y="2971"/>
                </a:moveTo>
                <a:lnTo>
                  <a:pt x="500811" y="2971"/>
                </a:lnTo>
                <a:lnTo>
                  <a:pt x="500811" y="157302"/>
                </a:lnTo>
                <a:lnTo>
                  <a:pt x="389013" y="2971"/>
                </a:lnTo>
                <a:lnTo>
                  <a:pt x="376021" y="2971"/>
                </a:lnTo>
                <a:lnTo>
                  <a:pt x="376021" y="173469"/>
                </a:lnTo>
                <a:lnTo>
                  <a:pt x="386511" y="173469"/>
                </a:lnTo>
                <a:lnTo>
                  <a:pt x="386511" y="16713"/>
                </a:lnTo>
                <a:lnTo>
                  <a:pt x="499376" y="172656"/>
                </a:lnTo>
                <a:lnTo>
                  <a:pt x="499935" y="173469"/>
                </a:lnTo>
                <a:lnTo>
                  <a:pt x="511314" y="173469"/>
                </a:lnTo>
                <a:lnTo>
                  <a:pt x="511314" y="29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27269" y="5766022"/>
            <a:ext cx="546735" cy="176530"/>
          </a:xfrm>
          <a:custGeom>
            <a:avLst/>
            <a:gdLst/>
            <a:ahLst/>
            <a:cxnLst/>
            <a:rect l="l" t="t" r="r" b="b"/>
            <a:pathLst>
              <a:path w="546734" h="176529">
                <a:moveTo>
                  <a:pt x="118808" y="2806"/>
                </a:moveTo>
                <a:lnTo>
                  <a:pt x="0" y="2806"/>
                </a:lnTo>
                <a:lnTo>
                  <a:pt x="0" y="12966"/>
                </a:lnTo>
                <a:lnTo>
                  <a:pt x="54140" y="12966"/>
                </a:lnTo>
                <a:lnTo>
                  <a:pt x="54140" y="172986"/>
                </a:lnTo>
                <a:lnTo>
                  <a:pt x="64630" y="172986"/>
                </a:lnTo>
                <a:lnTo>
                  <a:pt x="64630" y="12966"/>
                </a:lnTo>
                <a:lnTo>
                  <a:pt x="118808" y="12966"/>
                </a:lnTo>
                <a:lnTo>
                  <a:pt x="118808" y="2806"/>
                </a:lnTo>
                <a:close/>
              </a:path>
              <a:path w="546734" h="176529">
                <a:moveTo>
                  <a:pt x="249313" y="173405"/>
                </a:moveTo>
                <a:lnTo>
                  <a:pt x="188544" y="110451"/>
                </a:lnTo>
                <a:lnTo>
                  <a:pt x="190754" y="110375"/>
                </a:lnTo>
                <a:lnTo>
                  <a:pt x="201295" y="109359"/>
                </a:lnTo>
                <a:lnTo>
                  <a:pt x="234276" y="85788"/>
                </a:lnTo>
                <a:lnTo>
                  <a:pt x="241757" y="56159"/>
                </a:lnTo>
                <a:lnTo>
                  <a:pt x="239877" y="41821"/>
                </a:lnTo>
                <a:lnTo>
                  <a:pt x="216712" y="10160"/>
                </a:lnTo>
                <a:lnTo>
                  <a:pt x="171335" y="2921"/>
                </a:lnTo>
                <a:lnTo>
                  <a:pt x="131394" y="2921"/>
                </a:lnTo>
                <a:lnTo>
                  <a:pt x="131394" y="173405"/>
                </a:lnTo>
                <a:lnTo>
                  <a:pt x="141897" y="173405"/>
                </a:lnTo>
                <a:lnTo>
                  <a:pt x="141897" y="12776"/>
                </a:lnTo>
                <a:lnTo>
                  <a:pt x="171335" y="12776"/>
                </a:lnTo>
                <a:lnTo>
                  <a:pt x="212229" y="19278"/>
                </a:lnTo>
                <a:lnTo>
                  <a:pt x="231203" y="56388"/>
                </a:lnTo>
                <a:lnTo>
                  <a:pt x="230390" y="66230"/>
                </a:lnTo>
                <a:lnTo>
                  <a:pt x="201968" y="98856"/>
                </a:lnTo>
                <a:lnTo>
                  <a:pt x="181978" y="100685"/>
                </a:lnTo>
                <a:lnTo>
                  <a:pt x="167220" y="100685"/>
                </a:lnTo>
                <a:lnTo>
                  <a:pt x="234937" y="172808"/>
                </a:lnTo>
                <a:lnTo>
                  <a:pt x="235546" y="173405"/>
                </a:lnTo>
                <a:lnTo>
                  <a:pt x="249313" y="173405"/>
                </a:lnTo>
                <a:close/>
              </a:path>
              <a:path w="546734" h="176529">
                <a:moveTo>
                  <a:pt x="428523" y="88188"/>
                </a:moveTo>
                <a:lnTo>
                  <a:pt x="421805" y="53187"/>
                </a:lnTo>
                <a:lnTo>
                  <a:pt x="418045" y="47536"/>
                </a:lnTo>
                <a:lnTo>
                  <a:pt x="418045" y="88188"/>
                </a:lnTo>
                <a:lnTo>
                  <a:pt x="412013" y="118935"/>
                </a:lnTo>
                <a:lnTo>
                  <a:pt x="395478" y="143789"/>
                </a:lnTo>
                <a:lnTo>
                  <a:pt x="370763" y="160401"/>
                </a:lnTo>
                <a:lnTo>
                  <a:pt x="340182" y="166458"/>
                </a:lnTo>
                <a:lnTo>
                  <a:pt x="309587" y="160401"/>
                </a:lnTo>
                <a:lnTo>
                  <a:pt x="284873" y="143789"/>
                </a:lnTo>
                <a:lnTo>
                  <a:pt x="268338" y="118935"/>
                </a:lnTo>
                <a:lnTo>
                  <a:pt x="262318" y="88188"/>
                </a:lnTo>
                <a:lnTo>
                  <a:pt x="268338" y="57429"/>
                </a:lnTo>
                <a:lnTo>
                  <a:pt x="284873" y="32575"/>
                </a:lnTo>
                <a:lnTo>
                  <a:pt x="309587" y="15938"/>
                </a:lnTo>
                <a:lnTo>
                  <a:pt x="340182" y="9867"/>
                </a:lnTo>
                <a:lnTo>
                  <a:pt x="370763" y="15938"/>
                </a:lnTo>
                <a:lnTo>
                  <a:pt x="395478" y="32575"/>
                </a:lnTo>
                <a:lnTo>
                  <a:pt x="412013" y="57429"/>
                </a:lnTo>
                <a:lnTo>
                  <a:pt x="418045" y="88188"/>
                </a:lnTo>
                <a:lnTo>
                  <a:pt x="418045" y="47536"/>
                </a:lnTo>
                <a:lnTo>
                  <a:pt x="403250" y="25234"/>
                </a:lnTo>
                <a:lnTo>
                  <a:pt x="380034" y="9867"/>
                </a:lnTo>
                <a:lnTo>
                  <a:pt x="375246" y="6705"/>
                </a:lnTo>
                <a:lnTo>
                  <a:pt x="340182" y="0"/>
                </a:lnTo>
                <a:lnTo>
                  <a:pt x="305079" y="6705"/>
                </a:lnTo>
                <a:lnTo>
                  <a:pt x="277050" y="25234"/>
                </a:lnTo>
                <a:lnTo>
                  <a:pt x="258483" y="53187"/>
                </a:lnTo>
                <a:lnTo>
                  <a:pt x="251764" y="88188"/>
                </a:lnTo>
                <a:lnTo>
                  <a:pt x="258483" y="123177"/>
                </a:lnTo>
                <a:lnTo>
                  <a:pt x="277050" y="151142"/>
                </a:lnTo>
                <a:lnTo>
                  <a:pt x="305079" y="169672"/>
                </a:lnTo>
                <a:lnTo>
                  <a:pt x="340182" y="176377"/>
                </a:lnTo>
                <a:lnTo>
                  <a:pt x="375246" y="169672"/>
                </a:lnTo>
                <a:lnTo>
                  <a:pt x="380085" y="166458"/>
                </a:lnTo>
                <a:lnTo>
                  <a:pt x="403250" y="151142"/>
                </a:lnTo>
                <a:lnTo>
                  <a:pt x="421805" y="123177"/>
                </a:lnTo>
                <a:lnTo>
                  <a:pt x="428523" y="88188"/>
                </a:lnTo>
                <a:close/>
              </a:path>
              <a:path w="546734" h="176529">
                <a:moveTo>
                  <a:pt x="546150" y="164096"/>
                </a:moveTo>
                <a:lnTo>
                  <a:pt x="456869" y="164096"/>
                </a:lnTo>
                <a:lnTo>
                  <a:pt x="456869" y="2806"/>
                </a:lnTo>
                <a:lnTo>
                  <a:pt x="446316" y="2806"/>
                </a:lnTo>
                <a:lnTo>
                  <a:pt x="446316" y="164096"/>
                </a:lnTo>
                <a:lnTo>
                  <a:pt x="446316" y="172986"/>
                </a:lnTo>
                <a:lnTo>
                  <a:pt x="546150" y="172986"/>
                </a:lnTo>
                <a:lnTo>
                  <a:pt x="546150" y="164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2002" y="5766013"/>
            <a:ext cx="295603" cy="17638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405659" y="5028684"/>
            <a:ext cx="624205" cy="642620"/>
          </a:xfrm>
          <a:custGeom>
            <a:avLst/>
            <a:gdLst/>
            <a:ahLst/>
            <a:cxnLst/>
            <a:rect l="l" t="t" r="r" b="b"/>
            <a:pathLst>
              <a:path w="624204" h="642620">
                <a:moveTo>
                  <a:pt x="313006" y="0"/>
                </a:moveTo>
                <a:lnTo>
                  <a:pt x="266965" y="3346"/>
                </a:lnTo>
                <a:lnTo>
                  <a:pt x="222951" y="13106"/>
                </a:lnTo>
                <a:lnTo>
                  <a:pt x="181460" y="28863"/>
                </a:lnTo>
                <a:lnTo>
                  <a:pt x="142989" y="50199"/>
                </a:lnTo>
                <a:lnTo>
                  <a:pt x="108035" y="76697"/>
                </a:lnTo>
                <a:lnTo>
                  <a:pt x="77095" y="107941"/>
                </a:lnTo>
                <a:lnTo>
                  <a:pt x="50666" y="143511"/>
                </a:lnTo>
                <a:lnTo>
                  <a:pt x="29245" y="182992"/>
                </a:lnTo>
                <a:lnTo>
                  <a:pt x="13329" y="225966"/>
                </a:lnTo>
                <a:lnTo>
                  <a:pt x="3415" y="272015"/>
                </a:lnTo>
                <a:lnTo>
                  <a:pt x="0" y="320723"/>
                </a:lnTo>
                <a:lnTo>
                  <a:pt x="3338" y="367198"/>
                </a:lnTo>
                <a:lnTo>
                  <a:pt x="13045" y="411917"/>
                </a:lnTo>
                <a:lnTo>
                  <a:pt x="28660" y="454319"/>
                </a:lnTo>
                <a:lnTo>
                  <a:pt x="49720" y="493841"/>
                </a:lnTo>
                <a:lnTo>
                  <a:pt x="75763" y="529919"/>
                </a:lnTo>
                <a:lnTo>
                  <a:pt x="106327" y="561991"/>
                </a:lnTo>
                <a:lnTo>
                  <a:pt x="140951" y="589493"/>
                </a:lnTo>
                <a:lnTo>
                  <a:pt x="179173" y="611864"/>
                </a:lnTo>
                <a:lnTo>
                  <a:pt x="220531" y="628540"/>
                </a:lnTo>
                <a:lnTo>
                  <a:pt x="264563" y="638958"/>
                </a:lnTo>
                <a:lnTo>
                  <a:pt x="310807" y="642556"/>
                </a:lnTo>
                <a:lnTo>
                  <a:pt x="348220" y="640113"/>
                </a:lnTo>
                <a:lnTo>
                  <a:pt x="388382" y="632329"/>
                </a:lnTo>
                <a:lnTo>
                  <a:pt x="429809" y="618522"/>
                </a:lnTo>
                <a:lnTo>
                  <a:pt x="471015" y="598011"/>
                </a:lnTo>
                <a:lnTo>
                  <a:pt x="510517" y="570114"/>
                </a:lnTo>
                <a:lnTo>
                  <a:pt x="543170" y="537774"/>
                </a:lnTo>
                <a:lnTo>
                  <a:pt x="315194" y="537774"/>
                </a:lnTo>
                <a:lnTo>
                  <a:pt x="275543" y="533634"/>
                </a:lnTo>
                <a:lnTo>
                  <a:pt x="235280" y="520828"/>
                </a:lnTo>
                <a:lnTo>
                  <a:pt x="196730" y="498779"/>
                </a:lnTo>
                <a:lnTo>
                  <a:pt x="162222" y="466907"/>
                </a:lnTo>
                <a:lnTo>
                  <a:pt x="134081" y="424634"/>
                </a:lnTo>
                <a:lnTo>
                  <a:pt x="114635" y="371381"/>
                </a:lnTo>
                <a:lnTo>
                  <a:pt x="620441" y="371381"/>
                </a:lnTo>
                <a:lnTo>
                  <a:pt x="621425" y="361796"/>
                </a:lnTo>
                <a:lnTo>
                  <a:pt x="622518" y="346736"/>
                </a:lnTo>
                <a:lnTo>
                  <a:pt x="623405" y="329405"/>
                </a:lnTo>
                <a:lnTo>
                  <a:pt x="623771" y="313006"/>
                </a:lnTo>
                <a:lnTo>
                  <a:pt x="620013" y="265474"/>
                </a:lnTo>
                <a:lnTo>
                  <a:pt x="116760" y="265374"/>
                </a:lnTo>
                <a:lnTo>
                  <a:pt x="129074" y="224672"/>
                </a:lnTo>
                <a:lnTo>
                  <a:pt x="150896" y="186852"/>
                </a:lnTo>
                <a:lnTo>
                  <a:pt x="181158" y="153928"/>
                </a:lnTo>
                <a:lnTo>
                  <a:pt x="218792" y="127916"/>
                </a:lnTo>
                <a:lnTo>
                  <a:pt x="262731" y="110830"/>
                </a:lnTo>
                <a:lnTo>
                  <a:pt x="311906" y="104687"/>
                </a:lnTo>
                <a:lnTo>
                  <a:pt x="544287" y="104687"/>
                </a:lnTo>
                <a:lnTo>
                  <a:pt x="513951" y="74857"/>
                </a:lnTo>
                <a:lnTo>
                  <a:pt x="479146" y="48995"/>
                </a:lnTo>
                <a:lnTo>
                  <a:pt x="441097" y="28171"/>
                </a:lnTo>
                <a:lnTo>
                  <a:pt x="400356" y="12792"/>
                </a:lnTo>
                <a:lnTo>
                  <a:pt x="357475" y="3265"/>
                </a:lnTo>
                <a:lnTo>
                  <a:pt x="313006" y="0"/>
                </a:lnTo>
                <a:close/>
              </a:path>
              <a:path w="624204" h="642620">
                <a:moveTo>
                  <a:pt x="603950" y="435285"/>
                </a:moveTo>
                <a:lnTo>
                  <a:pt x="489314" y="435285"/>
                </a:lnTo>
                <a:lnTo>
                  <a:pt x="462420" y="473629"/>
                </a:lnTo>
                <a:lnTo>
                  <a:pt x="423748" y="506378"/>
                </a:lnTo>
                <a:lnTo>
                  <a:pt x="374329" y="529203"/>
                </a:lnTo>
                <a:lnTo>
                  <a:pt x="315194" y="537774"/>
                </a:lnTo>
                <a:lnTo>
                  <a:pt x="543170" y="537774"/>
                </a:lnTo>
                <a:lnTo>
                  <a:pt x="546830" y="534148"/>
                </a:lnTo>
                <a:lnTo>
                  <a:pt x="578469" y="489432"/>
                </a:lnTo>
                <a:lnTo>
                  <a:pt x="603950" y="435285"/>
                </a:lnTo>
                <a:close/>
              </a:path>
              <a:path w="624204" h="642620">
                <a:moveTo>
                  <a:pt x="544287" y="104687"/>
                </a:moveTo>
                <a:lnTo>
                  <a:pt x="311906" y="104687"/>
                </a:lnTo>
                <a:lnTo>
                  <a:pt x="361064" y="110830"/>
                </a:lnTo>
                <a:lnTo>
                  <a:pt x="404992" y="127916"/>
                </a:lnTo>
                <a:lnTo>
                  <a:pt x="442620" y="153928"/>
                </a:lnTo>
                <a:lnTo>
                  <a:pt x="472879" y="186852"/>
                </a:lnTo>
                <a:lnTo>
                  <a:pt x="494703" y="224672"/>
                </a:lnTo>
                <a:lnTo>
                  <a:pt x="507021" y="265374"/>
                </a:lnTo>
                <a:lnTo>
                  <a:pt x="619990" y="265374"/>
                </a:lnTo>
                <a:lnTo>
                  <a:pt x="609702" y="220535"/>
                </a:lnTo>
                <a:lnTo>
                  <a:pt x="593388" y="178596"/>
                </a:lnTo>
                <a:lnTo>
                  <a:pt x="571624" y="140065"/>
                </a:lnTo>
                <a:lnTo>
                  <a:pt x="544961" y="105350"/>
                </a:lnTo>
                <a:lnTo>
                  <a:pt x="544287" y="1046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88119" y="5028684"/>
            <a:ext cx="624205" cy="642620"/>
          </a:xfrm>
          <a:custGeom>
            <a:avLst/>
            <a:gdLst/>
            <a:ahLst/>
            <a:cxnLst/>
            <a:rect l="l" t="t" r="r" b="b"/>
            <a:pathLst>
              <a:path w="624204" h="642620">
                <a:moveTo>
                  <a:pt x="312974" y="0"/>
                </a:moveTo>
                <a:lnTo>
                  <a:pt x="266932" y="3346"/>
                </a:lnTo>
                <a:lnTo>
                  <a:pt x="222919" y="13106"/>
                </a:lnTo>
                <a:lnTo>
                  <a:pt x="181430" y="28863"/>
                </a:lnTo>
                <a:lnTo>
                  <a:pt x="142962" y="50199"/>
                </a:lnTo>
                <a:lnTo>
                  <a:pt x="108013" y="76697"/>
                </a:lnTo>
                <a:lnTo>
                  <a:pt x="77078" y="107941"/>
                </a:lnTo>
                <a:lnTo>
                  <a:pt x="50654" y="143511"/>
                </a:lnTo>
                <a:lnTo>
                  <a:pt x="29237" y="182992"/>
                </a:lnTo>
                <a:lnTo>
                  <a:pt x="13325" y="225966"/>
                </a:lnTo>
                <a:lnTo>
                  <a:pt x="3414" y="272015"/>
                </a:lnTo>
                <a:lnTo>
                  <a:pt x="0" y="320723"/>
                </a:lnTo>
                <a:lnTo>
                  <a:pt x="3336" y="367198"/>
                </a:lnTo>
                <a:lnTo>
                  <a:pt x="13040" y="411917"/>
                </a:lnTo>
                <a:lnTo>
                  <a:pt x="28649" y="454319"/>
                </a:lnTo>
                <a:lnTo>
                  <a:pt x="49702" y="493841"/>
                </a:lnTo>
                <a:lnTo>
                  <a:pt x="75738" y="529919"/>
                </a:lnTo>
                <a:lnTo>
                  <a:pt x="106297" y="561991"/>
                </a:lnTo>
                <a:lnTo>
                  <a:pt x="140915" y="589493"/>
                </a:lnTo>
                <a:lnTo>
                  <a:pt x="179134" y="611864"/>
                </a:lnTo>
                <a:lnTo>
                  <a:pt x="220491" y="628540"/>
                </a:lnTo>
                <a:lnTo>
                  <a:pt x="264525" y="638958"/>
                </a:lnTo>
                <a:lnTo>
                  <a:pt x="310775" y="642556"/>
                </a:lnTo>
                <a:lnTo>
                  <a:pt x="348184" y="640113"/>
                </a:lnTo>
                <a:lnTo>
                  <a:pt x="388347" y="632329"/>
                </a:lnTo>
                <a:lnTo>
                  <a:pt x="429778" y="618522"/>
                </a:lnTo>
                <a:lnTo>
                  <a:pt x="470993" y="598011"/>
                </a:lnTo>
                <a:lnTo>
                  <a:pt x="510504" y="570114"/>
                </a:lnTo>
                <a:lnTo>
                  <a:pt x="543165" y="537774"/>
                </a:lnTo>
                <a:lnTo>
                  <a:pt x="315278" y="537774"/>
                </a:lnTo>
                <a:lnTo>
                  <a:pt x="275606" y="533634"/>
                </a:lnTo>
                <a:lnTo>
                  <a:pt x="235315" y="520828"/>
                </a:lnTo>
                <a:lnTo>
                  <a:pt x="196734" y="498779"/>
                </a:lnTo>
                <a:lnTo>
                  <a:pt x="162194" y="466907"/>
                </a:lnTo>
                <a:lnTo>
                  <a:pt x="134022" y="424634"/>
                </a:lnTo>
                <a:lnTo>
                  <a:pt x="114551" y="371381"/>
                </a:lnTo>
                <a:lnTo>
                  <a:pt x="620504" y="371381"/>
                </a:lnTo>
                <a:lnTo>
                  <a:pt x="621453" y="361796"/>
                </a:lnTo>
                <a:lnTo>
                  <a:pt x="622520" y="346736"/>
                </a:lnTo>
                <a:lnTo>
                  <a:pt x="623390" y="329405"/>
                </a:lnTo>
                <a:lnTo>
                  <a:pt x="623750" y="313006"/>
                </a:lnTo>
                <a:lnTo>
                  <a:pt x="620000" y="265474"/>
                </a:lnTo>
                <a:lnTo>
                  <a:pt x="116750" y="265374"/>
                </a:lnTo>
                <a:lnTo>
                  <a:pt x="129077" y="224672"/>
                </a:lnTo>
                <a:lnTo>
                  <a:pt x="150900" y="186852"/>
                </a:lnTo>
                <a:lnTo>
                  <a:pt x="181159" y="153928"/>
                </a:lnTo>
                <a:lnTo>
                  <a:pt x="218791" y="127916"/>
                </a:lnTo>
                <a:lnTo>
                  <a:pt x="262734" y="110830"/>
                </a:lnTo>
                <a:lnTo>
                  <a:pt x="311927" y="104687"/>
                </a:lnTo>
                <a:lnTo>
                  <a:pt x="544257" y="104687"/>
                </a:lnTo>
                <a:lnTo>
                  <a:pt x="513913" y="74857"/>
                </a:lnTo>
                <a:lnTo>
                  <a:pt x="479101" y="48995"/>
                </a:lnTo>
                <a:lnTo>
                  <a:pt x="441047" y="28171"/>
                </a:lnTo>
                <a:lnTo>
                  <a:pt x="400306" y="12792"/>
                </a:lnTo>
                <a:lnTo>
                  <a:pt x="357431" y="3265"/>
                </a:lnTo>
                <a:lnTo>
                  <a:pt x="312974" y="0"/>
                </a:lnTo>
                <a:close/>
              </a:path>
              <a:path w="624204" h="642620">
                <a:moveTo>
                  <a:pt x="603960" y="435285"/>
                </a:moveTo>
                <a:lnTo>
                  <a:pt x="489304" y="435285"/>
                </a:lnTo>
                <a:lnTo>
                  <a:pt x="462422" y="473629"/>
                </a:lnTo>
                <a:lnTo>
                  <a:pt x="423769" y="506378"/>
                </a:lnTo>
                <a:lnTo>
                  <a:pt x="374378" y="529203"/>
                </a:lnTo>
                <a:lnTo>
                  <a:pt x="315278" y="537774"/>
                </a:lnTo>
                <a:lnTo>
                  <a:pt x="543165" y="537774"/>
                </a:lnTo>
                <a:lnTo>
                  <a:pt x="546827" y="534148"/>
                </a:lnTo>
                <a:lnTo>
                  <a:pt x="578474" y="489432"/>
                </a:lnTo>
                <a:lnTo>
                  <a:pt x="603960" y="435285"/>
                </a:lnTo>
                <a:close/>
              </a:path>
              <a:path w="624204" h="642620">
                <a:moveTo>
                  <a:pt x="544257" y="104687"/>
                </a:moveTo>
                <a:lnTo>
                  <a:pt x="311927" y="104687"/>
                </a:lnTo>
                <a:lnTo>
                  <a:pt x="361076" y="110830"/>
                </a:lnTo>
                <a:lnTo>
                  <a:pt x="404990" y="127916"/>
                </a:lnTo>
                <a:lnTo>
                  <a:pt x="442604" y="153928"/>
                </a:lnTo>
                <a:lnTo>
                  <a:pt x="472853" y="186852"/>
                </a:lnTo>
                <a:lnTo>
                  <a:pt x="494673" y="224672"/>
                </a:lnTo>
                <a:lnTo>
                  <a:pt x="507000" y="265374"/>
                </a:lnTo>
                <a:lnTo>
                  <a:pt x="619977" y="265374"/>
                </a:lnTo>
                <a:lnTo>
                  <a:pt x="609690" y="220535"/>
                </a:lnTo>
                <a:lnTo>
                  <a:pt x="593373" y="178596"/>
                </a:lnTo>
                <a:lnTo>
                  <a:pt x="571602" y="140065"/>
                </a:lnTo>
                <a:lnTo>
                  <a:pt x="544931" y="105350"/>
                </a:lnTo>
                <a:lnTo>
                  <a:pt x="544257" y="1046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9835124" y="5768588"/>
            <a:ext cx="268605" cy="176530"/>
            <a:chOff x="9834329" y="5768588"/>
            <a:chExt cx="268605" cy="17653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4387" y="5768944"/>
              <a:ext cx="117964" cy="17048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34329" y="5768588"/>
              <a:ext cx="126561" cy="176308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10186766" y="5768828"/>
            <a:ext cx="100330" cy="170180"/>
          </a:xfrm>
          <a:custGeom>
            <a:avLst/>
            <a:gdLst/>
            <a:ahLst/>
            <a:cxnLst/>
            <a:rect l="l" t="t" r="r" b="b"/>
            <a:pathLst>
              <a:path w="100329" h="170179">
                <a:moveTo>
                  <a:pt x="99796" y="161290"/>
                </a:moveTo>
                <a:lnTo>
                  <a:pt x="10477" y="161290"/>
                </a:lnTo>
                <a:lnTo>
                  <a:pt x="10477" y="0"/>
                </a:lnTo>
                <a:lnTo>
                  <a:pt x="0" y="0"/>
                </a:lnTo>
                <a:lnTo>
                  <a:pt x="0" y="161290"/>
                </a:lnTo>
                <a:lnTo>
                  <a:pt x="0" y="170180"/>
                </a:lnTo>
                <a:lnTo>
                  <a:pt x="99796" y="170180"/>
                </a:lnTo>
                <a:lnTo>
                  <a:pt x="99796" y="161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95410" y="5768956"/>
            <a:ext cx="153035" cy="170815"/>
          </a:xfrm>
          <a:custGeom>
            <a:avLst/>
            <a:gdLst/>
            <a:ahLst/>
            <a:cxnLst/>
            <a:rect l="l" t="t" r="r" b="b"/>
            <a:pathLst>
              <a:path w="153034" h="170814">
                <a:moveTo>
                  <a:pt x="152707" y="0"/>
                </a:moveTo>
                <a:lnTo>
                  <a:pt x="141084" y="0"/>
                </a:lnTo>
                <a:lnTo>
                  <a:pt x="76374" y="152518"/>
                </a:lnTo>
                <a:lnTo>
                  <a:pt x="11779" y="0"/>
                </a:lnTo>
                <a:lnTo>
                  <a:pt x="0" y="0"/>
                </a:lnTo>
                <a:lnTo>
                  <a:pt x="72123" y="169303"/>
                </a:lnTo>
                <a:lnTo>
                  <a:pt x="72584" y="170486"/>
                </a:lnTo>
                <a:lnTo>
                  <a:pt x="79830" y="170486"/>
                </a:lnTo>
                <a:lnTo>
                  <a:pt x="151450" y="2617"/>
                </a:lnTo>
                <a:lnTo>
                  <a:pt x="1527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47903" y="5766009"/>
            <a:ext cx="321310" cy="176530"/>
          </a:xfrm>
          <a:custGeom>
            <a:avLst/>
            <a:gdLst/>
            <a:ahLst/>
            <a:cxnLst/>
            <a:rect l="l" t="t" r="r" b="b"/>
            <a:pathLst>
              <a:path w="321309" h="176529">
                <a:moveTo>
                  <a:pt x="126479" y="2959"/>
                </a:moveTo>
                <a:lnTo>
                  <a:pt x="116014" y="2959"/>
                </a:lnTo>
                <a:lnTo>
                  <a:pt x="116014" y="156946"/>
                </a:lnTo>
                <a:lnTo>
                  <a:pt x="13601" y="3784"/>
                </a:lnTo>
                <a:lnTo>
                  <a:pt x="12979" y="2959"/>
                </a:lnTo>
                <a:lnTo>
                  <a:pt x="0" y="2959"/>
                </a:lnTo>
                <a:lnTo>
                  <a:pt x="0" y="173443"/>
                </a:lnTo>
                <a:lnTo>
                  <a:pt x="10566" y="173443"/>
                </a:lnTo>
                <a:lnTo>
                  <a:pt x="10566" y="17145"/>
                </a:lnTo>
                <a:lnTo>
                  <a:pt x="114439" y="172567"/>
                </a:lnTo>
                <a:lnTo>
                  <a:pt x="115074" y="173443"/>
                </a:lnTo>
                <a:lnTo>
                  <a:pt x="126479" y="173443"/>
                </a:lnTo>
                <a:lnTo>
                  <a:pt x="126479" y="2959"/>
                </a:lnTo>
                <a:close/>
              </a:path>
              <a:path w="321309" h="176529">
                <a:moveTo>
                  <a:pt x="321030" y="99161"/>
                </a:moveTo>
                <a:lnTo>
                  <a:pt x="209511" y="99161"/>
                </a:lnTo>
                <a:lnTo>
                  <a:pt x="209511" y="108991"/>
                </a:lnTo>
                <a:lnTo>
                  <a:pt x="308470" y="108991"/>
                </a:lnTo>
                <a:lnTo>
                  <a:pt x="299110" y="130060"/>
                </a:lnTo>
                <a:lnTo>
                  <a:pt x="282105" y="148475"/>
                </a:lnTo>
                <a:lnTo>
                  <a:pt x="258699" y="161518"/>
                </a:lnTo>
                <a:lnTo>
                  <a:pt x="230149" y="166471"/>
                </a:lnTo>
                <a:lnTo>
                  <a:pt x="199555" y="160401"/>
                </a:lnTo>
                <a:lnTo>
                  <a:pt x="174815" y="143789"/>
                </a:lnTo>
                <a:lnTo>
                  <a:pt x="158280" y="118935"/>
                </a:lnTo>
                <a:lnTo>
                  <a:pt x="152247" y="88188"/>
                </a:lnTo>
                <a:lnTo>
                  <a:pt x="158280" y="57442"/>
                </a:lnTo>
                <a:lnTo>
                  <a:pt x="174815" y="32588"/>
                </a:lnTo>
                <a:lnTo>
                  <a:pt x="199555" y="15963"/>
                </a:lnTo>
                <a:lnTo>
                  <a:pt x="230149" y="9906"/>
                </a:lnTo>
                <a:lnTo>
                  <a:pt x="249402" y="12026"/>
                </a:lnTo>
                <a:lnTo>
                  <a:pt x="266979" y="18300"/>
                </a:lnTo>
                <a:lnTo>
                  <a:pt x="282625" y="28651"/>
                </a:lnTo>
                <a:lnTo>
                  <a:pt x="296113" y="42938"/>
                </a:lnTo>
                <a:lnTo>
                  <a:pt x="296735" y="43649"/>
                </a:lnTo>
                <a:lnTo>
                  <a:pt x="309194" y="43649"/>
                </a:lnTo>
                <a:lnTo>
                  <a:pt x="275069" y="11099"/>
                </a:lnTo>
                <a:lnTo>
                  <a:pt x="230149" y="0"/>
                </a:lnTo>
                <a:lnTo>
                  <a:pt x="195046" y="6705"/>
                </a:lnTo>
                <a:lnTo>
                  <a:pt x="167030" y="25234"/>
                </a:lnTo>
                <a:lnTo>
                  <a:pt x="148488" y="53187"/>
                </a:lnTo>
                <a:lnTo>
                  <a:pt x="141770" y="88188"/>
                </a:lnTo>
                <a:lnTo>
                  <a:pt x="148488" y="123177"/>
                </a:lnTo>
                <a:lnTo>
                  <a:pt x="167030" y="151142"/>
                </a:lnTo>
                <a:lnTo>
                  <a:pt x="195046" y="169672"/>
                </a:lnTo>
                <a:lnTo>
                  <a:pt x="230149" y="176377"/>
                </a:lnTo>
                <a:lnTo>
                  <a:pt x="263245" y="170662"/>
                </a:lnTo>
                <a:lnTo>
                  <a:pt x="291020" y="154876"/>
                </a:lnTo>
                <a:lnTo>
                  <a:pt x="310997" y="131064"/>
                </a:lnTo>
                <a:lnTo>
                  <a:pt x="320713" y="101269"/>
                </a:lnTo>
                <a:lnTo>
                  <a:pt x="321030" y="991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04279" y="5768828"/>
            <a:ext cx="80010" cy="170180"/>
          </a:xfrm>
          <a:custGeom>
            <a:avLst/>
            <a:gdLst/>
            <a:ahLst/>
            <a:cxnLst/>
            <a:rect l="l" t="t" r="r" b="b"/>
            <a:pathLst>
              <a:path w="80009" h="170179">
                <a:moveTo>
                  <a:pt x="79832" y="0"/>
                </a:moveTo>
                <a:lnTo>
                  <a:pt x="0" y="0"/>
                </a:lnTo>
                <a:lnTo>
                  <a:pt x="0" y="10160"/>
                </a:lnTo>
                <a:lnTo>
                  <a:pt x="34658" y="10160"/>
                </a:lnTo>
                <a:lnTo>
                  <a:pt x="34658" y="161290"/>
                </a:lnTo>
                <a:lnTo>
                  <a:pt x="0" y="161290"/>
                </a:lnTo>
                <a:lnTo>
                  <a:pt x="0" y="170180"/>
                </a:lnTo>
                <a:lnTo>
                  <a:pt x="79832" y="170180"/>
                </a:lnTo>
                <a:lnTo>
                  <a:pt x="79832" y="161290"/>
                </a:lnTo>
                <a:lnTo>
                  <a:pt x="45161" y="161290"/>
                </a:lnTo>
                <a:lnTo>
                  <a:pt x="45161" y="10160"/>
                </a:lnTo>
                <a:lnTo>
                  <a:pt x="79832" y="10160"/>
                </a:lnTo>
                <a:lnTo>
                  <a:pt x="798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55548" y="5768828"/>
            <a:ext cx="80010" cy="170180"/>
          </a:xfrm>
          <a:custGeom>
            <a:avLst/>
            <a:gdLst/>
            <a:ahLst/>
            <a:cxnLst/>
            <a:rect l="l" t="t" r="r" b="b"/>
            <a:pathLst>
              <a:path w="80009" h="170179">
                <a:moveTo>
                  <a:pt x="79883" y="0"/>
                </a:moveTo>
                <a:lnTo>
                  <a:pt x="0" y="0"/>
                </a:lnTo>
                <a:lnTo>
                  <a:pt x="0" y="10160"/>
                </a:lnTo>
                <a:lnTo>
                  <a:pt x="34658" y="10160"/>
                </a:lnTo>
                <a:lnTo>
                  <a:pt x="34658" y="161290"/>
                </a:lnTo>
                <a:lnTo>
                  <a:pt x="0" y="161290"/>
                </a:lnTo>
                <a:lnTo>
                  <a:pt x="0" y="170180"/>
                </a:lnTo>
                <a:lnTo>
                  <a:pt x="79883" y="170180"/>
                </a:lnTo>
                <a:lnTo>
                  <a:pt x="79883" y="161290"/>
                </a:lnTo>
                <a:lnTo>
                  <a:pt x="45224" y="161290"/>
                </a:lnTo>
                <a:lnTo>
                  <a:pt x="45224" y="10160"/>
                </a:lnTo>
                <a:lnTo>
                  <a:pt x="79883" y="10160"/>
                </a:lnTo>
                <a:lnTo>
                  <a:pt x="7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7958667" y="3392955"/>
            <a:ext cx="4188460" cy="4523105"/>
            <a:chOff x="7957873" y="3392954"/>
            <a:chExt cx="4188460" cy="4523105"/>
          </a:xfrm>
        </p:grpSpPr>
        <p:sp>
          <p:nvSpPr>
            <p:cNvPr id="20" name="object 20"/>
            <p:cNvSpPr/>
            <p:nvPr/>
          </p:nvSpPr>
          <p:spPr>
            <a:xfrm>
              <a:off x="11178083" y="5765984"/>
              <a:ext cx="520065" cy="176530"/>
            </a:xfrm>
            <a:custGeom>
              <a:avLst/>
              <a:gdLst/>
              <a:ahLst/>
              <a:cxnLst/>
              <a:rect l="l" t="t" r="r" b="b"/>
              <a:pathLst>
                <a:path w="520065" h="176529">
                  <a:moveTo>
                    <a:pt x="110363" y="56184"/>
                  </a:moveTo>
                  <a:lnTo>
                    <a:pt x="108483" y="41846"/>
                  </a:lnTo>
                  <a:lnTo>
                    <a:pt x="103263" y="28651"/>
                  </a:lnTo>
                  <a:lnTo>
                    <a:pt x="99783" y="23850"/>
                  </a:lnTo>
                  <a:lnTo>
                    <a:pt x="99783" y="56426"/>
                  </a:lnTo>
                  <a:lnTo>
                    <a:pt x="98983" y="66281"/>
                  </a:lnTo>
                  <a:lnTo>
                    <a:pt x="70586" y="98894"/>
                  </a:lnTo>
                  <a:lnTo>
                    <a:pt x="50571" y="100723"/>
                  </a:lnTo>
                  <a:lnTo>
                    <a:pt x="10464" y="100723"/>
                  </a:lnTo>
                  <a:lnTo>
                    <a:pt x="10464" y="12801"/>
                  </a:lnTo>
                  <a:lnTo>
                    <a:pt x="39992" y="12801"/>
                  </a:lnTo>
                  <a:lnTo>
                    <a:pt x="80835" y="19316"/>
                  </a:lnTo>
                  <a:lnTo>
                    <a:pt x="99783" y="56426"/>
                  </a:lnTo>
                  <a:lnTo>
                    <a:pt x="99783" y="23850"/>
                  </a:lnTo>
                  <a:lnTo>
                    <a:pt x="56095" y="3340"/>
                  </a:lnTo>
                  <a:lnTo>
                    <a:pt x="39992" y="2971"/>
                  </a:lnTo>
                  <a:lnTo>
                    <a:pt x="0" y="2971"/>
                  </a:lnTo>
                  <a:lnTo>
                    <a:pt x="0" y="173443"/>
                  </a:lnTo>
                  <a:lnTo>
                    <a:pt x="10464" y="173443"/>
                  </a:lnTo>
                  <a:lnTo>
                    <a:pt x="10464" y="110566"/>
                  </a:lnTo>
                  <a:lnTo>
                    <a:pt x="52882" y="110566"/>
                  </a:lnTo>
                  <a:lnTo>
                    <a:pt x="95707" y="95542"/>
                  </a:lnTo>
                  <a:lnTo>
                    <a:pt x="109918" y="65252"/>
                  </a:lnTo>
                  <a:lnTo>
                    <a:pt x="110363" y="56184"/>
                  </a:lnTo>
                  <a:close/>
                </a:path>
                <a:path w="520065" h="176529">
                  <a:moveTo>
                    <a:pt x="249212" y="173456"/>
                  </a:moveTo>
                  <a:lnTo>
                    <a:pt x="224320" y="115379"/>
                  </a:lnTo>
                  <a:lnTo>
                    <a:pt x="220078" y="105460"/>
                  </a:lnTo>
                  <a:lnTo>
                    <a:pt x="208267" y="77901"/>
                  </a:lnTo>
                  <a:lnTo>
                    <a:pt x="208267" y="105460"/>
                  </a:lnTo>
                  <a:lnTo>
                    <a:pt x="132664" y="105460"/>
                  </a:lnTo>
                  <a:lnTo>
                    <a:pt x="170357" y="16027"/>
                  </a:lnTo>
                  <a:lnTo>
                    <a:pt x="208267" y="105460"/>
                  </a:lnTo>
                  <a:lnTo>
                    <a:pt x="208267" y="77901"/>
                  </a:lnTo>
                  <a:lnTo>
                    <a:pt x="181749" y="16027"/>
                  </a:lnTo>
                  <a:lnTo>
                    <a:pt x="176644" y="4114"/>
                  </a:lnTo>
                  <a:lnTo>
                    <a:pt x="176123" y="2971"/>
                  </a:lnTo>
                  <a:lnTo>
                    <a:pt x="164909" y="2971"/>
                  </a:lnTo>
                  <a:lnTo>
                    <a:pt x="92875" y="170853"/>
                  </a:lnTo>
                  <a:lnTo>
                    <a:pt x="91719" y="173456"/>
                  </a:lnTo>
                  <a:lnTo>
                    <a:pt x="103136" y="173456"/>
                  </a:lnTo>
                  <a:lnTo>
                    <a:pt x="128168" y="115379"/>
                  </a:lnTo>
                  <a:lnTo>
                    <a:pt x="212763" y="115379"/>
                  </a:lnTo>
                  <a:lnTo>
                    <a:pt x="237375" y="172326"/>
                  </a:lnTo>
                  <a:lnTo>
                    <a:pt x="237896" y="173456"/>
                  </a:lnTo>
                  <a:lnTo>
                    <a:pt x="249212" y="173456"/>
                  </a:lnTo>
                  <a:close/>
                </a:path>
                <a:path w="520065" h="176529">
                  <a:moveTo>
                    <a:pt x="405752" y="43903"/>
                  </a:moveTo>
                  <a:lnTo>
                    <a:pt x="375183" y="13220"/>
                  </a:lnTo>
                  <a:lnTo>
                    <a:pt x="329311" y="0"/>
                  </a:lnTo>
                  <a:lnTo>
                    <a:pt x="294259" y="6718"/>
                  </a:lnTo>
                  <a:lnTo>
                    <a:pt x="266230" y="25247"/>
                  </a:lnTo>
                  <a:lnTo>
                    <a:pt x="247662" y="53213"/>
                  </a:lnTo>
                  <a:lnTo>
                    <a:pt x="240931" y="88201"/>
                  </a:lnTo>
                  <a:lnTo>
                    <a:pt x="247662" y="123190"/>
                  </a:lnTo>
                  <a:lnTo>
                    <a:pt x="266230" y="151155"/>
                  </a:lnTo>
                  <a:lnTo>
                    <a:pt x="294259" y="169684"/>
                  </a:lnTo>
                  <a:lnTo>
                    <a:pt x="329311" y="176390"/>
                  </a:lnTo>
                  <a:lnTo>
                    <a:pt x="354076" y="172935"/>
                  </a:lnTo>
                  <a:lnTo>
                    <a:pt x="392061" y="150990"/>
                  </a:lnTo>
                  <a:lnTo>
                    <a:pt x="392976" y="134239"/>
                  </a:lnTo>
                  <a:lnTo>
                    <a:pt x="385889" y="142481"/>
                  </a:lnTo>
                  <a:lnTo>
                    <a:pt x="372960" y="153212"/>
                  </a:lnTo>
                  <a:lnTo>
                    <a:pt x="354114" y="162534"/>
                  </a:lnTo>
                  <a:lnTo>
                    <a:pt x="329311" y="166509"/>
                  </a:lnTo>
                  <a:lnTo>
                    <a:pt x="298716" y="160451"/>
                  </a:lnTo>
                  <a:lnTo>
                    <a:pt x="273977" y="143814"/>
                  </a:lnTo>
                  <a:lnTo>
                    <a:pt x="257441" y="118948"/>
                  </a:lnTo>
                  <a:lnTo>
                    <a:pt x="251409" y="88201"/>
                  </a:lnTo>
                  <a:lnTo>
                    <a:pt x="257441" y="57454"/>
                  </a:lnTo>
                  <a:lnTo>
                    <a:pt x="273977" y="32600"/>
                  </a:lnTo>
                  <a:lnTo>
                    <a:pt x="298716" y="15976"/>
                  </a:lnTo>
                  <a:lnTo>
                    <a:pt x="329311" y="9918"/>
                  </a:lnTo>
                  <a:lnTo>
                    <a:pt x="354101" y="14122"/>
                  </a:lnTo>
                  <a:lnTo>
                    <a:pt x="372910" y="23723"/>
                  </a:lnTo>
                  <a:lnTo>
                    <a:pt x="385813" y="34721"/>
                  </a:lnTo>
                  <a:lnTo>
                    <a:pt x="393496" y="43903"/>
                  </a:lnTo>
                  <a:lnTo>
                    <a:pt x="405752" y="43903"/>
                  </a:lnTo>
                  <a:close/>
                </a:path>
                <a:path w="520065" h="176529">
                  <a:moveTo>
                    <a:pt x="519772" y="2844"/>
                  </a:moveTo>
                  <a:lnTo>
                    <a:pt x="424484" y="2844"/>
                  </a:lnTo>
                  <a:lnTo>
                    <a:pt x="424484" y="13004"/>
                  </a:lnTo>
                  <a:lnTo>
                    <a:pt x="424484" y="82854"/>
                  </a:lnTo>
                  <a:lnTo>
                    <a:pt x="424484" y="93014"/>
                  </a:lnTo>
                  <a:lnTo>
                    <a:pt x="424484" y="164134"/>
                  </a:lnTo>
                  <a:lnTo>
                    <a:pt x="424484" y="173024"/>
                  </a:lnTo>
                  <a:lnTo>
                    <a:pt x="519772" y="173024"/>
                  </a:lnTo>
                  <a:lnTo>
                    <a:pt x="519772" y="164134"/>
                  </a:lnTo>
                  <a:lnTo>
                    <a:pt x="435063" y="164134"/>
                  </a:lnTo>
                  <a:lnTo>
                    <a:pt x="435063" y="93014"/>
                  </a:lnTo>
                  <a:lnTo>
                    <a:pt x="519772" y="93014"/>
                  </a:lnTo>
                  <a:lnTo>
                    <a:pt x="519772" y="82854"/>
                  </a:lnTo>
                  <a:lnTo>
                    <a:pt x="435063" y="82854"/>
                  </a:lnTo>
                  <a:lnTo>
                    <a:pt x="435063" y="13004"/>
                  </a:lnTo>
                  <a:lnTo>
                    <a:pt x="519772" y="13004"/>
                  </a:lnTo>
                  <a:lnTo>
                    <a:pt x="519772" y="28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9088" y="5763395"/>
              <a:ext cx="122509" cy="18171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960930" y="3396012"/>
              <a:ext cx="4182745" cy="4506595"/>
            </a:xfrm>
            <a:custGeom>
              <a:avLst/>
              <a:gdLst/>
              <a:ahLst/>
              <a:cxnLst/>
              <a:rect l="l" t="t" r="r" b="b"/>
              <a:pathLst>
                <a:path w="4182745" h="4506595">
                  <a:moveTo>
                    <a:pt x="3738294" y="4182239"/>
                  </a:moveTo>
                  <a:lnTo>
                    <a:pt x="4182260" y="4182239"/>
                  </a:lnTo>
                  <a:lnTo>
                    <a:pt x="4182260" y="0"/>
                  </a:lnTo>
                  <a:lnTo>
                    <a:pt x="0" y="0"/>
                  </a:lnTo>
                  <a:lnTo>
                    <a:pt x="0" y="4182239"/>
                  </a:lnTo>
                  <a:lnTo>
                    <a:pt x="443955" y="4182239"/>
                  </a:lnTo>
                </a:path>
                <a:path w="4182745" h="4506595">
                  <a:moveTo>
                    <a:pt x="1367529" y="4506250"/>
                  </a:moveTo>
                  <a:lnTo>
                    <a:pt x="2015783" y="4506250"/>
                  </a:lnTo>
                  <a:lnTo>
                    <a:pt x="2015783" y="3857954"/>
                  </a:lnTo>
                  <a:lnTo>
                    <a:pt x="1367529" y="3857954"/>
                  </a:lnTo>
                  <a:lnTo>
                    <a:pt x="1367529" y="4506250"/>
                  </a:lnTo>
                  <a:close/>
                </a:path>
              </a:pathLst>
            </a:custGeom>
            <a:ln w="61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428697" y="7354226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09" h="448309">
                  <a:moveTo>
                    <a:pt x="221605" y="221029"/>
                  </a:moveTo>
                  <a:lnTo>
                    <a:pt x="9476" y="221029"/>
                  </a:lnTo>
                  <a:lnTo>
                    <a:pt x="9476" y="2343"/>
                  </a:lnTo>
                  <a:lnTo>
                    <a:pt x="221605" y="2343"/>
                  </a:lnTo>
                  <a:lnTo>
                    <a:pt x="221605" y="221029"/>
                  </a:lnTo>
                  <a:close/>
                </a:path>
                <a:path w="448309" h="448309">
                  <a:moveTo>
                    <a:pt x="438300" y="221029"/>
                  </a:moveTo>
                  <a:lnTo>
                    <a:pt x="226171" y="221029"/>
                  </a:lnTo>
                  <a:lnTo>
                    <a:pt x="226171" y="2343"/>
                  </a:lnTo>
                  <a:lnTo>
                    <a:pt x="438300" y="2343"/>
                  </a:lnTo>
                  <a:lnTo>
                    <a:pt x="438300" y="221029"/>
                  </a:lnTo>
                  <a:close/>
                </a:path>
                <a:path w="448309" h="448309">
                  <a:moveTo>
                    <a:pt x="221605" y="445431"/>
                  </a:moveTo>
                  <a:lnTo>
                    <a:pt x="9476" y="445431"/>
                  </a:lnTo>
                  <a:lnTo>
                    <a:pt x="9476" y="226749"/>
                  </a:lnTo>
                  <a:lnTo>
                    <a:pt x="221605" y="226749"/>
                  </a:lnTo>
                  <a:lnTo>
                    <a:pt x="221605" y="445431"/>
                  </a:lnTo>
                  <a:close/>
                </a:path>
                <a:path w="448309" h="448309">
                  <a:moveTo>
                    <a:pt x="438300" y="445431"/>
                  </a:moveTo>
                  <a:lnTo>
                    <a:pt x="226171" y="445431"/>
                  </a:lnTo>
                  <a:lnTo>
                    <a:pt x="226171" y="226749"/>
                  </a:lnTo>
                  <a:lnTo>
                    <a:pt x="438300" y="226749"/>
                  </a:lnTo>
                  <a:lnTo>
                    <a:pt x="438300" y="445431"/>
                  </a:lnTo>
                  <a:close/>
                </a:path>
                <a:path w="448309" h="448309">
                  <a:moveTo>
                    <a:pt x="441808" y="447776"/>
                  </a:moveTo>
                  <a:lnTo>
                    <a:pt x="5978" y="447776"/>
                  </a:lnTo>
                  <a:lnTo>
                    <a:pt x="2680" y="447776"/>
                  </a:lnTo>
                  <a:lnTo>
                    <a:pt x="0" y="445106"/>
                  </a:lnTo>
                  <a:lnTo>
                    <a:pt x="0" y="441808"/>
                  </a:lnTo>
                  <a:lnTo>
                    <a:pt x="0" y="5968"/>
                  </a:lnTo>
                  <a:lnTo>
                    <a:pt x="0" y="2670"/>
                  </a:lnTo>
                  <a:lnTo>
                    <a:pt x="2680" y="0"/>
                  </a:lnTo>
                  <a:lnTo>
                    <a:pt x="5978" y="0"/>
                  </a:lnTo>
                  <a:lnTo>
                    <a:pt x="441808" y="0"/>
                  </a:lnTo>
                  <a:lnTo>
                    <a:pt x="445106" y="0"/>
                  </a:lnTo>
                  <a:lnTo>
                    <a:pt x="447787" y="2670"/>
                  </a:lnTo>
                  <a:lnTo>
                    <a:pt x="447787" y="5968"/>
                  </a:lnTo>
                  <a:lnTo>
                    <a:pt x="447787" y="441808"/>
                  </a:lnTo>
                  <a:lnTo>
                    <a:pt x="447787" y="445106"/>
                  </a:lnTo>
                  <a:lnTo>
                    <a:pt x="445106" y="447776"/>
                  </a:lnTo>
                  <a:lnTo>
                    <a:pt x="441808" y="447776"/>
                  </a:lnTo>
                  <a:close/>
                </a:path>
              </a:pathLst>
            </a:custGeom>
            <a:ln w="61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08623" y="7253967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0" y="647603"/>
                  </a:moveTo>
                  <a:lnTo>
                    <a:pt x="647559" y="647603"/>
                  </a:lnTo>
                  <a:lnTo>
                    <a:pt x="647559" y="0"/>
                  </a:lnTo>
                  <a:lnTo>
                    <a:pt x="0" y="0"/>
                  </a:lnTo>
                  <a:lnTo>
                    <a:pt x="0" y="647603"/>
                  </a:lnTo>
                  <a:close/>
                </a:path>
              </a:pathLst>
            </a:custGeom>
            <a:ln w="61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438162" y="7283527"/>
              <a:ext cx="588645" cy="588645"/>
            </a:xfrm>
            <a:custGeom>
              <a:avLst/>
              <a:gdLst/>
              <a:ahLst/>
              <a:cxnLst/>
              <a:rect l="l" t="t" r="r" b="b"/>
              <a:pathLst>
                <a:path w="588645" h="588645">
                  <a:moveTo>
                    <a:pt x="588495" y="4868"/>
                  </a:moveTo>
                  <a:lnTo>
                    <a:pt x="588495" y="2177"/>
                  </a:lnTo>
                  <a:lnTo>
                    <a:pt x="586317" y="0"/>
                  </a:lnTo>
                  <a:lnTo>
                    <a:pt x="583626" y="0"/>
                  </a:lnTo>
                </a:path>
                <a:path w="588645" h="588645">
                  <a:moveTo>
                    <a:pt x="583626" y="588495"/>
                  </a:moveTo>
                  <a:lnTo>
                    <a:pt x="586317" y="588495"/>
                  </a:lnTo>
                  <a:lnTo>
                    <a:pt x="588495" y="586306"/>
                  </a:lnTo>
                  <a:lnTo>
                    <a:pt x="588495" y="583626"/>
                  </a:lnTo>
                </a:path>
                <a:path w="588645" h="588645">
                  <a:moveTo>
                    <a:pt x="0" y="583626"/>
                  </a:moveTo>
                  <a:lnTo>
                    <a:pt x="0" y="586306"/>
                  </a:lnTo>
                  <a:lnTo>
                    <a:pt x="2188" y="588495"/>
                  </a:lnTo>
                  <a:lnTo>
                    <a:pt x="4879" y="588495"/>
                  </a:lnTo>
                </a:path>
                <a:path w="588645" h="588645">
                  <a:moveTo>
                    <a:pt x="4879" y="0"/>
                  </a:moveTo>
                  <a:lnTo>
                    <a:pt x="2188" y="0"/>
                  </a:lnTo>
                  <a:lnTo>
                    <a:pt x="0" y="2177"/>
                  </a:lnTo>
                  <a:lnTo>
                    <a:pt x="0" y="4868"/>
                  </a:lnTo>
                </a:path>
                <a:path w="588645" h="588645">
                  <a:moveTo>
                    <a:pt x="588495" y="4868"/>
                  </a:moveTo>
                  <a:lnTo>
                    <a:pt x="588495" y="583626"/>
                  </a:lnTo>
                </a:path>
                <a:path w="588645" h="588645">
                  <a:moveTo>
                    <a:pt x="583626" y="588495"/>
                  </a:moveTo>
                  <a:lnTo>
                    <a:pt x="4879" y="588495"/>
                  </a:lnTo>
                </a:path>
                <a:path w="588645" h="588645">
                  <a:moveTo>
                    <a:pt x="0" y="583626"/>
                  </a:moveTo>
                  <a:lnTo>
                    <a:pt x="0" y="4868"/>
                  </a:lnTo>
                </a:path>
                <a:path w="588645" h="588645">
                  <a:moveTo>
                    <a:pt x="4879" y="0"/>
                  </a:moveTo>
                  <a:lnTo>
                    <a:pt x="583626" y="0"/>
                  </a:lnTo>
                </a:path>
                <a:path w="588645" h="588645">
                  <a:moveTo>
                    <a:pt x="576935" y="300671"/>
                  </a:moveTo>
                  <a:lnTo>
                    <a:pt x="576935" y="299058"/>
                  </a:lnTo>
                  <a:lnTo>
                    <a:pt x="575626" y="297739"/>
                  </a:lnTo>
                  <a:lnTo>
                    <a:pt x="574003" y="297739"/>
                  </a:lnTo>
                </a:path>
                <a:path w="588645" h="588645">
                  <a:moveTo>
                    <a:pt x="300200" y="297739"/>
                  </a:moveTo>
                  <a:lnTo>
                    <a:pt x="298577" y="297739"/>
                  </a:lnTo>
                  <a:lnTo>
                    <a:pt x="297268" y="299058"/>
                  </a:lnTo>
                  <a:lnTo>
                    <a:pt x="297268" y="300671"/>
                  </a:lnTo>
                </a:path>
                <a:path w="588645" h="588645">
                  <a:moveTo>
                    <a:pt x="297268" y="583134"/>
                  </a:moveTo>
                  <a:lnTo>
                    <a:pt x="297268" y="584746"/>
                  </a:lnTo>
                  <a:lnTo>
                    <a:pt x="298577" y="586065"/>
                  </a:lnTo>
                  <a:lnTo>
                    <a:pt x="300200" y="586065"/>
                  </a:lnTo>
                </a:path>
                <a:path w="588645" h="588645">
                  <a:moveTo>
                    <a:pt x="574003" y="586065"/>
                  </a:moveTo>
                  <a:lnTo>
                    <a:pt x="575626" y="586065"/>
                  </a:lnTo>
                  <a:lnTo>
                    <a:pt x="576935" y="584746"/>
                  </a:lnTo>
                  <a:lnTo>
                    <a:pt x="576935" y="583134"/>
                  </a:lnTo>
                </a:path>
                <a:path w="588645" h="588645">
                  <a:moveTo>
                    <a:pt x="576935" y="5350"/>
                  </a:moveTo>
                  <a:lnTo>
                    <a:pt x="576935" y="3727"/>
                  </a:lnTo>
                  <a:lnTo>
                    <a:pt x="575626" y="2418"/>
                  </a:lnTo>
                  <a:lnTo>
                    <a:pt x="574003" y="2418"/>
                  </a:lnTo>
                </a:path>
                <a:path w="588645" h="588645">
                  <a:moveTo>
                    <a:pt x="300200" y="2418"/>
                  </a:moveTo>
                  <a:lnTo>
                    <a:pt x="298577" y="2418"/>
                  </a:lnTo>
                  <a:lnTo>
                    <a:pt x="297268" y="3727"/>
                  </a:lnTo>
                  <a:lnTo>
                    <a:pt x="297268" y="5350"/>
                  </a:lnTo>
                </a:path>
                <a:path w="588645" h="588645">
                  <a:moveTo>
                    <a:pt x="297268" y="287802"/>
                  </a:moveTo>
                  <a:lnTo>
                    <a:pt x="297268" y="289425"/>
                  </a:lnTo>
                  <a:lnTo>
                    <a:pt x="298577" y="290734"/>
                  </a:lnTo>
                  <a:lnTo>
                    <a:pt x="300200" y="290734"/>
                  </a:lnTo>
                </a:path>
                <a:path w="588645" h="588645">
                  <a:moveTo>
                    <a:pt x="574003" y="290734"/>
                  </a:moveTo>
                  <a:lnTo>
                    <a:pt x="575626" y="290734"/>
                  </a:lnTo>
                  <a:lnTo>
                    <a:pt x="576935" y="289425"/>
                  </a:lnTo>
                  <a:lnTo>
                    <a:pt x="576935" y="287802"/>
                  </a:lnTo>
                </a:path>
                <a:path w="588645" h="588645">
                  <a:moveTo>
                    <a:pt x="291237" y="300671"/>
                  </a:moveTo>
                  <a:lnTo>
                    <a:pt x="291237" y="299058"/>
                  </a:lnTo>
                  <a:lnTo>
                    <a:pt x="289917" y="297739"/>
                  </a:lnTo>
                  <a:lnTo>
                    <a:pt x="288305" y="297739"/>
                  </a:lnTo>
                </a:path>
                <a:path w="588645" h="588645">
                  <a:moveTo>
                    <a:pt x="14502" y="297739"/>
                  </a:moveTo>
                  <a:lnTo>
                    <a:pt x="12879" y="297739"/>
                  </a:lnTo>
                  <a:lnTo>
                    <a:pt x="11570" y="299058"/>
                  </a:lnTo>
                  <a:lnTo>
                    <a:pt x="11570" y="300671"/>
                  </a:lnTo>
                </a:path>
                <a:path w="588645" h="588645">
                  <a:moveTo>
                    <a:pt x="11570" y="583134"/>
                  </a:moveTo>
                  <a:lnTo>
                    <a:pt x="11570" y="584746"/>
                  </a:lnTo>
                  <a:lnTo>
                    <a:pt x="12879" y="586065"/>
                  </a:lnTo>
                  <a:lnTo>
                    <a:pt x="14502" y="586065"/>
                  </a:lnTo>
                </a:path>
                <a:path w="588645" h="588645">
                  <a:moveTo>
                    <a:pt x="288305" y="586065"/>
                  </a:moveTo>
                  <a:lnTo>
                    <a:pt x="289917" y="586065"/>
                  </a:lnTo>
                  <a:lnTo>
                    <a:pt x="291237" y="584746"/>
                  </a:lnTo>
                  <a:lnTo>
                    <a:pt x="291237" y="583134"/>
                  </a:lnTo>
                </a:path>
                <a:path w="588645" h="588645">
                  <a:moveTo>
                    <a:pt x="291237" y="5350"/>
                  </a:moveTo>
                  <a:lnTo>
                    <a:pt x="291237" y="3727"/>
                  </a:lnTo>
                  <a:lnTo>
                    <a:pt x="289917" y="2418"/>
                  </a:lnTo>
                  <a:lnTo>
                    <a:pt x="288305" y="2418"/>
                  </a:lnTo>
                </a:path>
                <a:path w="588645" h="588645">
                  <a:moveTo>
                    <a:pt x="14502" y="2418"/>
                  </a:moveTo>
                  <a:lnTo>
                    <a:pt x="12879" y="2418"/>
                  </a:lnTo>
                  <a:lnTo>
                    <a:pt x="11570" y="3727"/>
                  </a:lnTo>
                  <a:lnTo>
                    <a:pt x="11570" y="5350"/>
                  </a:lnTo>
                </a:path>
                <a:path w="588645" h="588645">
                  <a:moveTo>
                    <a:pt x="11570" y="287802"/>
                  </a:moveTo>
                  <a:lnTo>
                    <a:pt x="11570" y="289425"/>
                  </a:lnTo>
                  <a:lnTo>
                    <a:pt x="12879" y="290734"/>
                  </a:lnTo>
                  <a:lnTo>
                    <a:pt x="14502" y="290734"/>
                  </a:lnTo>
                </a:path>
                <a:path w="588645" h="588645">
                  <a:moveTo>
                    <a:pt x="288305" y="290734"/>
                  </a:moveTo>
                  <a:lnTo>
                    <a:pt x="289917" y="290734"/>
                  </a:lnTo>
                  <a:lnTo>
                    <a:pt x="291237" y="289425"/>
                  </a:lnTo>
                  <a:lnTo>
                    <a:pt x="291237" y="287802"/>
                  </a:lnTo>
                </a:path>
                <a:path w="588645" h="588645">
                  <a:moveTo>
                    <a:pt x="300200" y="297739"/>
                  </a:moveTo>
                  <a:lnTo>
                    <a:pt x="574003" y="297739"/>
                  </a:lnTo>
                </a:path>
                <a:path w="588645" h="588645">
                  <a:moveTo>
                    <a:pt x="297268" y="583134"/>
                  </a:moveTo>
                  <a:lnTo>
                    <a:pt x="297268" y="300671"/>
                  </a:lnTo>
                </a:path>
                <a:path w="588645" h="588645">
                  <a:moveTo>
                    <a:pt x="574003" y="586065"/>
                  </a:moveTo>
                  <a:lnTo>
                    <a:pt x="300200" y="586065"/>
                  </a:lnTo>
                </a:path>
                <a:path w="588645" h="588645">
                  <a:moveTo>
                    <a:pt x="576935" y="300671"/>
                  </a:moveTo>
                  <a:lnTo>
                    <a:pt x="576935" y="583134"/>
                  </a:lnTo>
                </a:path>
                <a:path w="588645" h="588645">
                  <a:moveTo>
                    <a:pt x="300200" y="2418"/>
                  </a:moveTo>
                  <a:lnTo>
                    <a:pt x="574003" y="2418"/>
                  </a:lnTo>
                </a:path>
                <a:path w="588645" h="588645">
                  <a:moveTo>
                    <a:pt x="297268" y="287802"/>
                  </a:moveTo>
                  <a:lnTo>
                    <a:pt x="297268" y="5350"/>
                  </a:lnTo>
                </a:path>
                <a:path w="588645" h="588645">
                  <a:moveTo>
                    <a:pt x="574003" y="290734"/>
                  </a:moveTo>
                  <a:lnTo>
                    <a:pt x="300200" y="290734"/>
                  </a:lnTo>
                </a:path>
                <a:path w="588645" h="588645">
                  <a:moveTo>
                    <a:pt x="576935" y="5350"/>
                  </a:moveTo>
                  <a:lnTo>
                    <a:pt x="576935" y="287802"/>
                  </a:lnTo>
                </a:path>
                <a:path w="588645" h="588645">
                  <a:moveTo>
                    <a:pt x="14502" y="297739"/>
                  </a:moveTo>
                  <a:lnTo>
                    <a:pt x="288305" y="297739"/>
                  </a:lnTo>
                </a:path>
                <a:path w="588645" h="588645">
                  <a:moveTo>
                    <a:pt x="11570" y="583134"/>
                  </a:moveTo>
                  <a:lnTo>
                    <a:pt x="11570" y="300671"/>
                  </a:lnTo>
                </a:path>
                <a:path w="588645" h="588645">
                  <a:moveTo>
                    <a:pt x="288305" y="586065"/>
                  </a:moveTo>
                  <a:lnTo>
                    <a:pt x="14502" y="586065"/>
                  </a:lnTo>
                </a:path>
                <a:path w="588645" h="588645">
                  <a:moveTo>
                    <a:pt x="291237" y="300671"/>
                  </a:moveTo>
                  <a:lnTo>
                    <a:pt x="291237" y="583134"/>
                  </a:lnTo>
                </a:path>
                <a:path w="588645" h="588645">
                  <a:moveTo>
                    <a:pt x="14502" y="2418"/>
                  </a:moveTo>
                  <a:lnTo>
                    <a:pt x="288305" y="2418"/>
                  </a:lnTo>
                </a:path>
                <a:path w="588645" h="588645">
                  <a:moveTo>
                    <a:pt x="11570" y="287802"/>
                  </a:moveTo>
                  <a:lnTo>
                    <a:pt x="11570" y="5350"/>
                  </a:lnTo>
                </a:path>
                <a:path w="588645" h="588645">
                  <a:moveTo>
                    <a:pt x="288305" y="290734"/>
                  </a:moveTo>
                  <a:lnTo>
                    <a:pt x="14502" y="290734"/>
                  </a:lnTo>
                </a:path>
                <a:path w="588645" h="588645">
                  <a:moveTo>
                    <a:pt x="291237" y="5350"/>
                  </a:moveTo>
                  <a:lnTo>
                    <a:pt x="291237" y="287802"/>
                  </a:lnTo>
                </a:path>
              </a:pathLst>
            </a:custGeom>
            <a:ln w="61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245395" y="7253967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0" y="654786"/>
                  </a:moveTo>
                  <a:lnTo>
                    <a:pt x="654753" y="654786"/>
                  </a:lnTo>
                  <a:lnTo>
                    <a:pt x="654753" y="0"/>
                  </a:lnTo>
                  <a:lnTo>
                    <a:pt x="0" y="0"/>
                  </a:lnTo>
                  <a:lnTo>
                    <a:pt x="0" y="654786"/>
                  </a:lnTo>
                  <a:close/>
                </a:path>
              </a:pathLst>
            </a:custGeom>
            <a:ln w="61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165524" y="7250177"/>
              <a:ext cx="530225" cy="662940"/>
            </a:xfrm>
            <a:custGeom>
              <a:avLst/>
              <a:gdLst/>
              <a:ahLst/>
              <a:cxnLst/>
              <a:rect l="l" t="t" r="r" b="b"/>
              <a:pathLst>
                <a:path w="530225" h="662940">
                  <a:moveTo>
                    <a:pt x="122404" y="581521"/>
                  </a:moveTo>
                  <a:lnTo>
                    <a:pt x="123661" y="581521"/>
                  </a:lnTo>
                  <a:lnTo>
                    <a:pt x="124603" y="582453"/>
                  </a:lnTo>
                  <a:lnTo>
                    <a:pt x="124603" y="583699"/>
                  </a:lnTo>
                </a:path>
                <a:path w="530225" h="662940">
                  <a:moveTo>
                    <a:pt x="36019" y="583699"/>
                  </a:moveTo>
                  <a:lnTo>
                    <a:pt x="36019" y="582453"/>
                  </a:lnTo>
                  <a:lnTo>
                    <a:pt x="37171" y="581521"/>
                  </a:lnTo>
                  <a:lnTo>
                    <a:pt x="38428" y="581521"/>
                  </a:lnTo>
                </a:path>
                <a:path w="530225" h="662940">
                  <a:moveTo>
                    <a:pt x="36019" y="660189"/>
                  </a:moveTo>
                  <a:lnTo>
                    <a:pt x="36019" y="661435"/>
                  </a:lnTo>
                  <a:lnTo>
                    <a:pt x="35077" y="662367"/>
                  </a:lnTo>
                  <a:lnTo>
                    <a:pt x="33820" y="662367"/>
                  </a:lnTo>
                </a:path>
                <a:path w="530225" h="662940">
                  <a:moveTo>
                    <a:pt x="127011" y="662367"/>
                  </a:moveTo>
                  <a:lnTo>
                    <a:pt x="125755" y="662367"/>
                  </a:lnTo>
                  <a:lnTo>
                    <a:pt x="124603" y="661435"/>
                  </a:lnTo>
                  <a:lnTo>
                    <a:pt x="124603" y="660189"/>
                  </a:lnTo>
                </a:path>
                <a:path w="530225" h="662940">
                  <a:moveTo>
                    <a:pt x="126697" y="590086"/>
                  </a:moveTo>
                  <a:lnTo>
                    <a:pt x="126697" y="589929"/>
                  </a:lnTo>
                  <a:lnTo>
                    <a:pt x="127744" y="589468"/>
                  </a:lnTo>
                  <a:lnTo>
                    <a:pt x="128896" y="588683"/>
                  </a:lnTo>
                </a:path>
                <a:path w="530225" h="662940">
                  <a:moveTo>
                    <a:pt x="529931" y="656922"/>
                  </a:moveTo>
                  <a:lnTo>
                    <a:pt x="529931" y="659875"/>
                  </a:lnTo>
                  <a:lnTo>
                    <a:pt x="527418" y="662367"/>
                  </a:lnTo>
                  <a:lnTo>
                    <a:pt x="524486" y="662367"/>
                  </a:lnTo>
                </a:path>
                <a:path w="530225" h="662940">
                  <a:moveTo>
                    <a:pt x="524486" y="82877"/>
                  </a:moveTo>
                  <a:lnTo>
                    <a:pt x="527418" y="82877"/>
                  </a:lnTo>
                  <a:lnTo>
                    <a:pt x="529931" y="85369"/>
                  </a:lnTo>
                  <a:lnTo>
                    <a:pt x="529931" y="88332"/>
                  </a:lnTo>
                </a:path>
                <a:path w="530225" h="662940">
                  <a:moveTo>
                    <a:pt x="0" y="88332"/>
                  </a:moveTo>
                  <a:lnTo>
                    <a:pt x="0" y="85369"/>
                  </a:lnTo>
                  <a:lnTo>
                    <a:pt x="2408" y="82877"/>
                  </a:lnTo>
                  <a:lnTo>
                    <a:pt x="5444" y="82877"/>
                  </a:lnTo>
                </a:path>
                <a:path w="530225" h="662940">
                  <a:moveTo>
                    <a:pt x="0" y="5612"/>
                  </a:moveTo>
                  <a:lnTo>
                    <a:pt x="0" y="2492"/>
                  </a:lnTo>
                  <a:lnTo>
                    <a:pt x="2408" y="0"/>
                  </a:lnTo>
                  <a:lnTo>
                    <a:pt x="5444" y="0"/>
                  </a:lnTo>
                </a:path>
                <a:path w="530225" h="662940">
                  <a:moveTo>
                    <a:pt x="5444" y="662367"/>
                  </a:moveTo>
                  <a:lnTo>
                    <a:pt x="2408" y="662367"/>
                  </a:lnTo>
                  <a:lnTo>
                    <a:pt x="0" y="659875"/>
                  </a:lnTo>
                  <a:lnTo>
                    <a:pt x="0" y="656922"/>
                  </a:lnTo>
                </a:path>
                <a:path w="530225" h="662940">
                  <a:moveTo>
                    <a:pt x="128896" y="621405"/>
                  </a:moveTo>
                  <a:lnTo>
                    <a:pt x="127744" y="620619"/>
                  </a:lnTo>
                  <a:lnTo>
                    <a:pt x="126697" y="620002"/>
                  </a:lnTo>
                </a:path>
                <a:path w="530225" h="662940">
                  <a:moveTo>
                    <a:pt x="130571" y="617352"/>
                  </a:moveTo>
                  <a:lnTo>
                    <a:pt x="130571" y="617813"/>
                  </a:lnTo>
                  <a:lnTo>
                    <a:pt x="130257" y="618127"/>
                  </a:lnTo>
                  <a:lnTo>
                    <a:pt x="129838" y="618127"/>
                  </a:lnTo>
                  <a:lnTo>
                    <a:pt x="129629" y="618127"/>
                  </a:lnTo>
                  <a:lnTo>
                    <a:pt x="129524" y="617970"/>
                  </a:lnTo>
                </a:path>
                <a:path w="530225" h="662940">
                  <a:moveTo>
                    <a:pt x="129524" y="591961"/>
                  </a:moveTo>
                  <a:lnTo>
                    <a:pt x="129838" y="591803"/>
                  </a:lnTo>
                  <a:lnTo>
                    <a:pt x="130257" y="591961"/>
                  </a:lnTo>
                  <a:lnTo>
                    <a:pt x="130571" y="592275"/>
                  </a:lnTo>
                  <a:lnTo>
                    <a:pt x="130571" y="592735"/>
                  </a:lnTo>
                </a:path>
                <a:path w="530225" h="662940">
                  <a:moveTo>
                    <a:pt x="524486" y="163879"/>
                  </a:moveTo>
                  <a:lnTo>
                    <a:pt x="527418" y="163879"/>
                  </a:lnTo>
                  <a:lnTo>
                    <a:pt x="529931" y="166214"/>
                  </a:lnTo>
                  <a:lnTo>
                    <a:pt x="529931" y="169335"/>
                  </a:lnTo>
                </a:path>
                <a:path w="530225" h="662940">
                  <a:moveTo>
                    <a:pt x="529931" y="493199"/>
                  </a:moveTo>
                  <a:lnTo>
                    <a:pt x="529931" y="496152"/>
                  </a:lnTo>
                  <a:lnTo>
                    <a:pt x="527418" y="498644"/>
                  </a:lnTo>
                  <a:lnTo>
                    <a:pt x="524486" y="498644"/>
                  </a:lnTo>
                </a:path>
                <a:path w="530225" h="662940">
                  <a:moveTo>
                    <a:pt x="5444" y="498644"/>
                  </a:moveTo>
                  <a:lnTo>
                    <a:pt x="2408" y="498644"/>
                  </a:lnTo>
                  <a:lnTo>
                    <a:pt x="0" y="496152"/>
                  </a:lnTo>
                  <a:lnTo>
                    <a:pt x="0" y="493199"/>
                  </a:lnTo>
                </a:path>
                <a:path w="530225" h="662940">
                  <a:moveTo>
                    <a:pt x="0" y="169335"/>
                  </a:moveTo>
                  <a:lnTo>
                    <a:pt x="0" y="166214"/>
                  </a:lnTo>
                  <a:lnTo>
                    <a:pt x="2408" y="163879"/>
                  </a:lnTo>
                  <a:lnTo>
                    <a:pt x="5444" y="163879"/>
                  </a:lnTo>
                  <a:lnTo>
                    <a:pt x="524486" y="163879"/>
                  </a:lnTo>
                </a:path>
                <a:path w="530225" h="662940">
                  <a:moveTo>
                    <a:pt x="511502" y="177282"/>
                  </a:moveTo>
                  <a:lnTo>
                    <a:pt x="513596" y="177282"/>
                  </a:lnTo>
                  <a:lnTo>
                    <a:pt x="515272" y="178989"/>
                  </a:lnTo>
                  <a:lnTo>
                    <a:pt x="515272" y="181177"/>
                  </a:lnTo>
                </a:path>
                <a:path w="530225" h="662940">
                  <a:moveTo>
                    <a:pt x="515272" y="481357"/>
                  </a:moveTo>
                  <a:lnTo>
                    <a:pt x="515272" y="483535"/>
                  </a:lnTo>
                  <a:lnTo>
                    <a:pt x="513596" y="485252"/>
                  </a:lnTo>
                  <a:lnTo>
                    <a:pt x="511502" y="485252"/>
                  </a:lnTo>
                </a:path>
                <a:path w="530225" h="662940">
                  <a:moveTo>
                    <a:pt x="18428" y="485252"/>
                  </a:moveTo>
                  <a:lnTo>
                    <a:pt x="16334" y="485252"/>
                  </a:lnTo>
                  <a:lnTo>
                    <a:pt x="14659" y="483535"/>
                  </a:lnTo>
                  <a:lnTo>
                    <a:pt x="14659" y="481357"/>
                  </a:lnTo>
                </a:path>
                <a:path w="530225" h="662940">
                  <a:moveTo>
                    <a:pt x="14659" y="181177"/>
                  </a:moveTo>
                  <a:lnTo>
                    <a:pt x="14659" y="178989"/>
                  </a:lnTo>
                  <a:lnTo>
                    <a:pt x="16334" y="177282"/>
                  </a:lnTo>
                  <a:lnTo>
                    <a:pt x="18428" y="177282"/>
                  </a:lnTo>
                </a:path>
                <a:path w="530225" h="662940">
                  <a:moveTo>
                    <a:pt x="511502" y="177439"/>
                  </a:moveTo>
                  <a:lnTo>
                    <a:pt x="513596" y="177439"/>
                  </a:lnTo>
                  <a:lnTo>
                    <a:pt x="515272" y="179146"/>
                  </a:lnTo>
                  <a:lnTo>
                    <a:pt x="515272" y="181177"/>
                  </a:lnTo>
                </a:path>
                <a:path w="530225" h="662940">
                  <a:moveTo>
                    <a:pt x="14659" y="181177"/>
                  </a:moveTo>
                  <a:lnTo>
                    <a:pt x="14659" y="179146"/>
                  </a:lnTo>
                  <a:lnTo>
                    <a:pt x="16334" y="177439"/>
                  </a:lnTo>
                  <a:lnTo>
                    <a:pt x="18428" y="177439"/>
                  </a:lnTo>
                </a:path>
                <a:path w="530225" h="662940">
                  <a:moveTo>
                    <a:pt x="18428" y="485095"/>
                  </a:moveTo>
                  <a:lnTo>
                    <a:pt x="16334" y="485095"/>
                  </a:lnTo>
                  <a:lnTo>
                    <a:pt x="14659" y="483377"/>
                  </a:lnTo>
                  <a:lnTo>
                    <a:pt x="14659" y="481357"/>
                  </a:lnTo>
                </a:path>
                <a:path w="530225" h="662940">
                  <a:moveTo>
                    <a:pt x="515272" y="481357"/>
                  </a:moveTo>
                  <a:lnTo>
                    <a:pt x="515272" y="483377"/>
                  </a:lnTo>
                  <a:lnTo>
                    <a:pt x="513596" y="485095"/>
                  </a:lnTo>
                  <a:lnTo>
                    <a:pt x="511502" y="485095"/>
                  </a:lnTo>
                </a:path>
                <a:path w="530225" h="662940">
                  <a:moveTo>
                    <a:pt x="18428" y="485095"/>
                  </a:moveTo>
                  <a:lnTo>
                    <a:pt x="16334" y="485095"/>
                  </a:lnTo>
                  <a:lnTo>
                    <a:pt x="14659" y="483377"/>
                  </a:lnTo>
                  <a:lnTo>
                    <a:pt x="14659" y="481357"/>
                  </a:lnTo>
                </a:path>
                <a:path w="530225" h="662940">
                  <a:moveTo>
                    <a:pt x="14659" y="181177"/>
                  </a:moveTo>
                  <a:lnTo>
                    <a:pt x="14659" y="179146"/>
                  </a:lnTo>
                  <a:lnTo>
                    <a:pt x="16334" y="177439"/>
                  </a:lnTo>
                  <a:lnTo>
                    <a:pt x="18428" y="177439"/>
                  </a:lnTo>
                </a:path>
                <a:path w="530225" h="662940">
                  <a:moveTo>
                    <a:pt x="515272" y="481357"/>
                  </a:moveTo>
                  <a:lnTo>
                    <a:pt x="515272" y="483377"/>
                  </a:lnTo>
                  <a:lnTo>
                    <a:pt x="513596" y="485095"/>
                  </a:lnTo>
                  <a:lnTo>
                    <a:pt x="511502" y="485095"/>
                  </a:lnTo>
                </a:path>
                <a:path w="530225" h="662940">
                  <a:moveTo>
                    <a:pt x="511502" y="177439"/>
                  </a:moveTo>
                  <a:lnTo>
                    <a:pt x="513596" y="177439"/>
                  </a:lnTo>
                  <a:lnTo>
                    <a:pt x="515272" y="179146"/>
                  </a:lnTo>
                  <a:lnTo>
                    <a:pt x="515272" y="181177"/>
                  </a:lnTo>
                </a:path>
                <a:path w="530225" h="662940">
                  <a:moveTo>
                    <a:pt x="524486" y="0"/>
                  </a:moveTo>
                  <a:lnTo>
                    <a:pt x="527418" y="0"/>
                  </a:lnTo>
                  <a:lnTo>
                    <a:pt x="529931" y="2492"/>
                  </a:lnTo>
                  <a:lnTo>
                    <a:pt x="529931" y="5612"/>
                  </a:lnTo>
                </a:path>
                <a:path w="530225" h="662940">
                  <a:moveTo>
                    <a:pt x="529931" y="493199"/>
                  </a:moveTo>
                  <a:lnTo>
                    <a:pt x="529931" y="169335"/>
                  </a:lnTo>
                </a:path>
                <a:path w="530225" h="662940">
                  <a:moveTo>
                    <a:pt x="529931" y="493199"/>
                  </a:moveTo>
                  <a:lnTo>
                    <a:pt x="529931" y="502382"/>
                  </a:lnTo>
                </a:path>
                <a:path w="530225" h="662940">
                  <a:moveTo>
                    <a:pt x="529931" y="502382"/>
                  </a:moveTo>
                  <a:lnTo>
                    <a:pt x="529826" y="651728"/>
                  </a:lnTo>
                </a:path>
                <a:path w="530225" h="662940">
                  <a:moveTo>
                    <a:pt x="529931" y="656922"/>
                  </a:moveTo>
                  <a:lnTo>
                    <a:pt x="529931" y="649592"/>
                  </a:lnTo>
                </a:path>
                <a:path w="530225" h="662940">
                  <a:moveTo>
                    <a:pt x="529931" y="12774"/>
                  </a:moveTo>
                  <a:lnTo>
                    <a:pt x="529931" y="5612"/>
                  </a:lnTo>
                </a:path>
                <a:path w="530225" h="662940">
                  <a:moveTo>
                    <a:pt x="529931" y="12774"/>
                  </a:moveTo>
                  <a:lnTo>
                    <a:pt x="529931" y="79453"/>
                  </a:lnTo>
                </a:path>
                <a:path w="530225" h="662940">
                  <a:moveTo>
                    <a:pt x="529931" y="79453"/>
                  </a:moveTo>
                  <a:lnTo>
                    <a:pt x="529931" y="88332"/>
                  </a:lnTo>
                </a:path>
                <a:path w="530225" h="662940">
                  <a:moveTo>
                    <a:pt x="529931" y="95494"/>
                  </a:moveTo>
                  <a:lnTo>
                    <a:pt x="529931" y="88332"/>
                  </a:lnTo>
                </a:path>
                <a:path w="530225" h="662940">
                  <a:moveTo>
                    <a:pt x="529931" y="95494"/>
                  </a:moveTo>
                  <a:lnTo>
                    <a:pt x="529931" y="160298"/>
                  </a:lnTo>
                </a:path>
                <a:path w="530225" h="662940">
                  <a:moveTo>
                    <a:pt x="529931" y="160298"/>
                  </a:moveTo>
                  <a:lnTo>
                    <a:pt x="529931" y="169335"/>
                  </a:lnTo>
                </a:path>
                <a:path w="530225" h="662940">
                  <a:moveTo>
                    <a:pt x="0" y="649592"/>
                  </a:moveTo>
                  <a:lnTo>
                    <a:pt x="0" y="656922"/>
                  </a:lnTo>
                </a:path>
                <a:path w="530225" h="662940">
                  <a:moveTo>
                    <a:pt x="0" y="649592"/>
                  </a:moveTo>
                  <a:lnTo>
                    <a:pt x="0" y="502382"/>
                  </a:lnTo>
                </a:path>
                <a:path w="530225" h="662940">
                  <a:moveTo>
                    <a:pt x="0" y="502382"/>
                  </a:moveTo>
                  <a:lnTo>
                    <a:pt x="0" y="493199"/>
                  </a:lnTo>
                </a:path>
                <a:path w="530225" h="662940">
                  <a:moveTo>
                    <a:pt x="0" y="493199"/>
                  </a:moveTo>
                  <a:lnTo>
                    <a:pt x="0" y="169335"/>
                  </a:lnTo>
                </a:path>
                <a:path w="530225" h="662940">
                  <a:moveTo>
                    <a:pt x="0" y="169335"/>
                  </a:moveTo>
                  <a:lnTo>
                    <a:pt x="0" y="160298"/>
                  </a:lnTo>
                </a:path>
                <a:path w="530225" h="662940">
                  <a:moveTo>
                    <a:pt x="0" y="160298"/>
                  </a:moveTo>
                  <a:lnTo>
                    <a:pt x="0" y="95494"/>
                  </a:lnTo>
                </a:path>
                <a:path w="530225" h="662940">
                  <a:moveTo>
                    <a:pt x="0" y="88332"/>
                  </a:moveTo>
                  <a:lnTo>
                    <a:pt x="0" y="95494"/>
                  </a:lnTo>
                </a:path>
                <a:path w="530225" h="662940">
                  <a:moveTo>
                    <a:pt x="0" y="88332"/>
                  </a:moveTo>
                  <a:lnTo>
                    <a:pt x="0" y="79453"/>
                  </a:lnTo>
                </a:path>
                <a:path w="530225" h="662940">
                  <a:moveTo>
                    <a:pt x="0" y="79453"/>
                  </a:moveTo>
                  <a:lnTo>
                    <a:pt x="0" y="12774"/>
                  </a:lnTo>
                </a:path>
                <a:path w="530225" h="662940">
                  <a:moveTo>
                    <a:pt x="0" y="5612"/>
                  </a:moveTo>
                  <a:lnTo>
                    <a:pt x="0" y="12774"/>
                  </a:lnTo>
                </a:path>
              </a:pathLst>
            </a:custGeom>
            <a:ln w="61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70969" y="7828641"/>
              <a:ext cx="131325" cy="8696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1170969" y="7250072"/>
              <a:ext cx="519430" cy="662940"/>
            </a:xfrm>
            <a:custGeom>
              <a:avLst/>
              <a:gdLst/>
              <a:ahLst/>
              <a:cxnLst/>
              <a:rect l="l" t="t" r="r" b="b"/>
              <a:pathLst>
                <a:path w="519429" h="662940">
                  <a:moveTo>
                    <a:pt x="123242" y="662471"/>
                  </a:moveTo>
                  <a:lnTo>
                    <a:pt x="519041" y="662471"/>
                  </a:lnTo>
                </a:path>
                <a:path w="519429" h="662940">
                  <a:moveTo>
                    <a:pt x="123242" y="662471"/>
                  </a:moveTo>
                  <a:lnTo>
                    <a:pt x="121566" y="662471"/>
                  </a:lnTo>
                </a:path>
                <a:path w="519429" h="662940">
                  <a:moveTo>
                    <a:pt x="97169" y="662471"/>
                  </a:moveTo>
                  <a:lnTo>
                    <a:pt x="52773" y="662471"/>
                  </a:lnTo>
                </a:path>
                <a:path w="519429" h="662940">
                  <a:moveTo>
                    <a:pt x="519041" y="498749"/>
                  </a:moveTo>
                  <a:lnTo>
                    <a:pt x="425641" y="498749"/>
                  </a:lnTo>
                </a:path>
                <a:path w="519429" h="662940">
                  <a:moveTo>
                    <a:pt x="93400" y="498749"/>
                  </a:moveTo>
                  <a:lnTo>
                    <a:pt x="0" y="498749"/>
                  </a:lnTo>
                </a:path>
                <a:path w="519429" h="662940">
                  <a:moveTo>
                    <a:pt x="388679" y="498749"/>
                  </a:moveTo>
                  <a:lnTo>
                    <a:pt x="130257" y="498749"/>
                  </a:lnTo>
                </a:path>
                <a:path w="519429" h="662940">
                  <a:moveTo>
                    <a:pt x="0" y="104"/>
                  </a:moveTo>
                  <a:lnTo>
                    <a:pt x="32355" y="104"/>
                  </a:lnTo>
                </a:path>
                <a:path w="519429" h="662940">
                  <a:moveTo>
                    <a:pt x="37799" y="104"/>
                  </a:moveTo>
                  <a:lnTo>
                    <a:pt x="32355" y="104"/>
                  </a:lnTo>
                </a:path>
                <a:path w="519429" h="662940">
                  <a:moveTo>
                    <a:pt x="150257" y="104"/>
                  </a:moveTo>
                  <a:lnTo>
                    <a:pt x="144707" y="104"/>
                  </a:lnTo>
                </a:path>
                <a:path w="519429" h="662940">
                  <a:moveTo>
                    <a:pt x="150257" y="104"/>
                  </a:moveTo>
                  <a:lnTo>
                    <a:pt x="256955" y="104"/>
                  </a:lnTo>
                </a:path>
                <a:path w="519429" h="662940">
                  <a:moveTo>
                    <a:pt x="262609" y="104"/>
                  </a:moveTo>
                  <a:lnTo>
                    <a:pt x="256955" y="104"/>
                  </a:lnTo>
                </a:path>
                <a:path w="519429" h="662940">
                  <a:moveTo>
                    <a:pt x="262609" y="104"/>
                  </a:moveTo>
                  <a:lnTo>
                    <a:pt x="369936" y="0"/>
                  </a:lnTo>
                </a:path>
                <a:path w="519429" h="662940">
                  <a:moveTo>
                    <a:pt x="374962" y="104"/>
                  </a:moveTo>
                  <a:lnTo>
                    <a:pt x="369308" y="104"/>
                  </a:lnTo>
                </a:path>
                <a:path w="519429" h="662940">
                  <a:moveTo>
                    <a:pt x="374962" y="104"/>
                  </a:moveTo>
                  <a:lnTo>
                    <a:pt x="481660" y="104"/>
                  </a:lnTo>
                </a:path>
                <a:path w="519429" h="662940">
                  <a:moveTo>
                    <a:pt x="487315" y="104"/>
                  </a:moveTo>
                  <a:lnTo>
                    <a:pt x="481660" y="104"/>
                  </a:lnTo>
                </a:path>
                <a:path w="519429" h="662940">
                  <a:moveTo>
                    <a:pt x="487315" y="104"/>
                  </a:moveTo>
                  <a:lnTo>
                    <a:pt x="519041" y="104"/>
                  </a:lnTo>
                </a:path>
                <a:path w="519429" h="662940">
                  <a:moveTo>
                    <a:pt x="487315" y="12732"/>
                  </a:moveTo>
                  <a:lnTo>
                    <a:pt x="487315" y="104"/>
                  </a:lnTo>
                </a:path>
                <a:path w="519429" h="662940">
                  <a:moveTo>
                    <a:pt x="487315" y="66469"/>
                  </a:moveTo>
                  <a:lnTo>
                    <a:pt x="487315" y="12732"/>
                  </a:lnTo>
                </a:path>
                <a:path w="519429" h="662940">
                  <a:moveTo>
                    <a:pt x="487315" y="66469"/>
                  </a:moveTo>
                  <a:lnTo>
                    <a:pt x="481660" y="66469"/>
                  </a:lnTo>
                </a:path>
                <a:path w="519429" h="662940">
                  <a:moveTo>
                    <a:pt x="481660" y="66469"/>
                  </a:moveTo>
                  <a:lnTo>
                    <a:pt x="481660" y="12732"/>
                  </a:lnTo>
                </a:path>
                <a:path w="519429" h="662940">
                  <a:moveTo>
                    <a:pt x="374962" y="66469"/>
                  </a:moveTo>
                  <a:lnTo>
                    <a:pt x="374962" y="12732"/>
                  </a:lnTo>
                </a:path>
                <a:path w="519429" h="662940">
                  <a:moveTo>
                    <a:pt x="374962" y="66469"/>
                  </a:moveTo>
                  <a:lnTo>
                    <a:pt x="369308" y="66469"/>
                  </a:lnTo>
                </a:path>
                <a:path w="519429" h="662940">
                  <a:moveTo>
                    <a:pt x="369308" y="66469"/>
                  </a:moveTo>
                  <a:lnTo>
                    <a:pt x="369308" y="12732"/>
                  </a:lnTo>
                </a:path>
                <a:path w="519429" h="662940">
                  <a:moveTo>
                    <a:pt x="262609" y="66469"/>
                  </a:moveTo>
                  <a:lnTo>
                    <a:pt x="262609" y="12732"/>
                  </a:lnTo>
                </a:path>
                <a:path w="519429" h="662940">
                  <a:moveTo>
                    <a:pt x="262609" y="66469"/>
                  </a:moveTo>
                  <a:lnTo>
                    <a:pt x="256955" y="66469"/>
                  </a:lnTo>
                </a:path>
                <a:path w="519429" h="662940">
                  <a:moveTo>
                    <a:pt x="256955" y="66469"/>
                  </a:moveTo>
                  <a:lnTo>
                    <a:pt x="256955" y="12732"/>
                  </a:lnTo>
                </a:path>
                <a:path w="519429" h="662940">
                  <a:moveTo>
                    <a:pt x="150257" y="66469"/>
                  </a:moveTo>
                  <a:lnTo>
                    <a:pt x="150257" y="12732"/>
                  </a:lnTo>
                </a:path>
                <a:path w="519429" h="662940">
                  <a:moveTo>
                    <a:pt x="150257" y="66469"/>
                  </a:moveTo>
                  <a:lnTo>
                    <a:pt x="144707" y="66469"/>
                  </a:lnTo>
                </a:path>
                <a:path w="519429" h="662940">
                  <a:moveTo>
                    <a:pt x="144707" y="66469"/>
                  </a:moveTo>
                  <a:lnTo>
                    <a:pt x="144707" y="12732"/>
                  </a:lnTo>
                </a:path>
                <a:path w="519429" h="662940">
                  <a:moveTo>
                    <a:pt x="37799" y="66469"/>
                  </a:moveTo>
                  <a:lnTo>
                    <a:pt x="37799" y="12732"/>
                  </a:lnTo>
                </a:path>
                <a:path w="519429" h="662940">
                  <a:moveTo>
                    <a:pt x="37799" y="66469"/>
                  </a:moveTo>
                  <a:lnTo>
                    <a:pt x="32355" y="66469"/>
                  </a:lnTo>
                </a:path>
                <a:path w="519429" h="662940">
                  <a:moveTo>
                    <a:pt x="32355" y="66469"/>
                  </a:moveTo>
                  <a:lnTo>
                    <a:pt x="32355" y="12732"/>
                  </a:lnTo>
                </a:path>
                <a:path w="519429" h="662940">
                  <a:moveTo>
                    <a:pt x="0" y="82981"/>
                  </a:moveTo>
                  <a:lnTo>
                    <a:pt x="32355" y="82981"/>
                  </a:lnTo>
                </a:path>
                <a:path w="519429" h="662940">
                  <a:moveTo>
                    <a:pt x="37799" y="82981"/>
                  </a:moveTo>
                  <a:lnTo>
                    <a:pt x="32355" y="82981"/>
                  </a:lnTo>
                </a:path>
                <a:path w="519429" h="662940">
                  <a:moveTo>
                    <a:pt x="37799" y="82981"/>
                  </a:moveTo>
                  <a:lnTo>
                    <a:pt x="144707" y="82981"/>
                  </a:lnTo>
                </a:path>
                <a:path w="519429" h="662940">
                  <a:moveTo>
                    <a:pt x="150257" y="82981"/>
                  </a:moveTo>
                  <a:lnTo>
                    <a:pt x="144707" y="82981"/>
                  </a:lnTo>
                </a:path>
                <a:path w="519429" h="662940">
                  <a:moveTo>
                    <a:pt x="150257" y="82981"/>
                  </a:moveTo>
                  <a:lnTo>
                    <a:pt x="256955" y="82981"/>
                  </a:lnTo>
                </a:path>
                <a:path w="519429" h="662940">
                  <a:moveTo>
                    <a:pt x="262609" y="82981"/>
                  </a:moveTo>
                  <a:lnTo>
                    <a:pt x="256955" y="82981"/>
                  </a:lnTo>
                </a:path>
                <a:path w="519429" h="662940">
                  <a:moveTo>
                    <a:pt x="262609" y="82981"/>
                  </a:moveTo>
                  <a:lnTo>
                    <a:pt x="369308" y="82981"/>
                  </a:lnTo>
                </a:path>
                <a:path w="519429" h="662940">
                  <a:moveTo>
                    <a:pt x="374962" y="82981"/>
                  </a:moveTo>
                  <a:lnTo>
                    <a:pt x="369308" y="82981"/>
                  </a:lnTo>
                </a:path>
                <a:path w="519429" h="662940">
                  <a:moveTo>
                    <a:pt x="374962" y="82981"/>
                  </a:moveTo>
                  <a:lnTo>
                    <a:pt x="481660" y="82981"/>
                  </a:lnTo>
                </a:path>
                <a:path w="519429" h="662940">
                  <a:moveTo>
                    <a:pt x="487315" y="82981"/>
                  </a:moveTo>
                  <a:lnTo>
                    <a:pt x="481660" y="82981"/>
                  </a:lnTo>
                </a:path>
                <a:path w="519429" h="662940">
                  <a:moveTo>
                    <a:pt x="487315" y="82981"/>
                  </a:moveTo>
                  <a:lnTo>
                    <a:pt x="519041" y="82981"/>
                  </a:lnTo>
                </a:path>
                <a:path w="519429" h="662940">
                  <a:moveTo>
                    <a:pt x="487315" y="82981"/>
                  </a:moveTo>
                  <a:lnTo>
                    <a:pt x="487315" y="95442"/>
                  </a:lnTo>
                </a:path>
                <a:path w="519429" h="662940">
                  <a:moveTo>
                    <a:pt x="487315" y="149189"/>
                  </a:moveTo>
                  <a:lnTo>
                    <a:pt x="487315" y="95442"/>
                  </a:lnTo>
                </a:path>
                <a:path w="519429" h="662940">
                  <a:moveTo>
                    <a:pt x="487315" y="149189"/>
                  </a:moveTo>
                  <a:lnTo>
                    <a:pt x="481660" y="149189"/>
                  </a:lnTo>
                </a:path>
                <a:path w="519429" h="662940">
                  <a:moveTo>
                    <a:pt x="481660" y="149189"/>
                  </a:moveTo>
                  <a:lnTo>
                    <a:pt x="481660" y="95442"/>
                  </a:lnTo>
                </a:path>
                <a:path w="519429" h="662940">
                  <a:moveTo>
                    <a:pt x="374962" y="149189"/>
                  </a:moveTo>
                  <a:lnTo>
                    <a:pt x="374962" y="95442"/>
                  </a:lnTo>
                </a:path>
                <a:path w="519429" h="662940">
                  <a:moveTo>
                    <a:pt x="374962" y="149189"/>
                  </a:moveTo>
                  <a:lnTo>
                    <a:pt x="369308" y="149189"/>
                  </a:lnTo>
                </a:path>
                <a:path w="519429" h="662940">
                  <a:moveTo>
                    <a:pt x="369308" y="149189"/>
                  </a:moveTo>
                  <a:lnTo>
                    <a:pt x="369308" y="95442"/>
                  </a:lnTo>
                </a:path>
                <a:path w="519429" h="662940">
                  <a:moveTo>
                    <a:pt x="262609" y="149189"/>
                  </a:moveTo>
                  <a:lnTo>
                    <a:pt x="262609" y="95442"/>
                  </a:lnTo>
                </a:path>
                <a:path w="519429" h="662940">
                  <a:moveTo>
                    <a:pt x="262609" y="149189"/>
                  </a:moveTo>
                  <a:lnTo>
                    <a:pt x="256955" y="149189"/>
                  </a:lnTo>
                </a:path>
                <a:path w="519429" h="662940">
                  <a:moveTo>
                    <a:pt x="256955" y="149189"/>
                  </a:moveTo>
                  <a:lnTo>
                    <a:pt x="256955" y="95442"/>
                  </a:lnTo>
                </a:path>
                <a:path w="519429" h="662940">
                  <a:moveTo>
                    <a:pt x="150257" y="149189"/>
                  </a:moveTo>
                  <a:lnTo>
                    <a:pt x="150257" y="95442"/>
                  </a:lnTo>
                </a:path>
                <a:path w="519429" h="662940">
                  <a:moveTo>
                    <a:pt x="150257" y="149189"/>
                  </a:moveTo>
                  <a:lnTo>
                    <a:pt x="144707" y="149189"/>
                  </a:lnTo>
                </a:path>
                <a:path w="519429" h="662940">
                  <a:moveTo>
                    <a:pt x="144707" y="149189"/>
                  </a:moveTo>
                  <a:lnTo>
                    <a:pt x="144707" y="95442"/>
                  </a:lnTo>
                </a:path>
                <a:path w="519429" h="662940">
                  <a:moveTo>
                    <a:pt x="37799" y="149189"/>
                  </a:moveTo>
                  <a:lnTo>
                    <a:pt x="37799" y="95442"/>
                  </a:lnTo>
                </a:path>
                <a:path w="519429" h="662940">
                  <a:moveTo>
                    <a:pt x="37799" y="149189"/>
                  </a:moveTo>
                  <a:lnTo>
                    <a:pt x="32355" y="149189"/>
                  </a:lnTo>
                </a:path>
                <a:path w="519429" h="662940">
                  <a:moveTo>
                    <a:pt x="32355" y="149189"/>
                  </a:moveTo>
                  <a:lnTo>
                    <a:pt x="32355" y="95442"/>
                  </a:lnTo>
                </a:path>
                <a:path w="519429" h="662940">
                  <a:moveTo>
                    <a:pt x="32355" y="95442"/>
                  </a:moveTo>
                  <a:lnTo>
                    <a:pt x="32355" y="82981"/>
                  </a:lnTo>
                </a:path>
                <a:path w="519429" h="662940">
                  <a:moveTo>
                    <a:pt x="37799" y="82981"/>
                  </a:moveTo>
                  <a:lnTo>
                    <a:pt x="37799" y="95442"/>
                  </a:lnTo>
                </a:path>
                <a:path w="519429" h="662940">
                  <a:moveTo>
                    <a:pt x="144707" y="95442"/>
                  </a:moveTo>
                  <a:lnTo>
                    <a:pt x="144707" y="82981"/>
                  </a:lnTo>
                </a:path>
                <a:path w="519429" h="662940">
                  <a:moveTo>
                    <a:pt x="150257" y="82981"/>
                  </a:moveTo>
                  <a:lnTo>
                    <a:pt x="150257" y="95442"/>
                  </a:lnTo>
                </a:path>
                <a:path w="519429" h="662940">
                  <a:moveTo>
                    <a:pt x="256955" y="95442"/>
                  </a:moveTo>
                  <a:lnTo>
                    <a:pt x="256955" y="82981"/>
                  </a:lnTo>
                </a:path>
                <a:path w="519429" h="662940">
                  <a:moveTo>
                    <a:pt x="262609" y="82981"/>
                  </a:moveTo>
                  <a:lnTo>
                    <a:pt x="262609" y="95442"/>
                  </a:lnTo>
                </a:path>
                <a:path w="519429" h="662940">
                  <a:moveTo>
                    <a:pt x="369308" y="95442"/>
                  </a:moveTo>
                  <a:lnTo>
                    <a:pt x="369308" y="82981"/>
                  </a:lnTo>
                </a:path>
                <a:path w="519429" h="662940">
                  <a:moveTo>
                    <a:pt x="374962" y="82981"/>
                  </a:moveTo>
                  <a:lnTo>
                    <a:pt x="374962" y="95442"/>
                  </a:lnTo>
                </a:path>
                <a:path w="519429" h="662940">
                  <a:moveTo>
                    <a:pt x="481660" y="95442"/>
                  </a:moveTo>
                  <a:lnTo>
                    <a:pt x="481660" y="82981"/>
                  </a:lnTo>
                </a:path>
                <a:path w="519429" h="662940">
                  <a:moveTo>
                    <a:pt x="481660" y="86719"/>
                  </a:moveTo>
                  <a:lnTo>
                    <a:pt x="487315" y="86719"/>
                  </a:lnTo>
                </a:path>
                <a:path w="519429" h="662940">
                  <a:moveTo>
                    <a:pt x="369308" y="86719"/>
                  </a:moveTo>
                  <a:lnTo>
                    <a:pt x="374962" y="86719"/>
                  </a:lnTo>
                </a:path>
                <a:path w="519429" h="662940">
                  <a:moveTo>
                    <a:pt x="256955" y="86719"/>
                  </a:moveTo>
                  <a:lnTo>
                    <a:pt x="262609" y="86719"/>
                  </a:lnTo>
                </a:path>
                <a:path w="519429" h="662940">
                  <a:moveTo>
                    <a:pt x="144707" y="86719"/>
                  </a:moveTo>
                  <a:lnTo>
                    <a:pt x="150257" y="86719"/>
                  </a:lnTo>
                </a:path>
                <a:path w="519429" h="662940">
                  <a:moveTo>
                    <a:pt x="32355" y="86719"/>
                  </a:moveTo>
                  <a:lnTo>
                    <a:pt x="37799" y="86719"/>
                  </a:lnTo>
                </a:path>
                <a:path w="519429" h="662940">
                  <a:moveTo>
                    <a:pt x="32355" y="104"/>
                  </a:moveTo>
                  <a:lnTo>
                    <a:pt x="32355" y="12732"/>
                  </a:lnTo>
                </a:path>
                <a:path w="519429" h="662940">
                  <a:moveTo>
                    <a:pt x="144707" y="104"/>
                  </a:moveTo>
                  <a:lnTo>
                    <a:pt x="144707" y="12732"/>
                  </a:lnTo>
                </a:path>
                <a:path w="519429" h="662940">
                  <a:moveTo>
                    <a:pt x="150257" y="12732"/>
                  </a:moveTo>
                  <a:lnTo>
                    <a:pt x="150257" y="104"/>
                  </a:lnTo>
                </a:path>
                <a:path w="519429" h="662940">
                  <a:moveTo>
                    <a:pt x="256955" y="104"/>
                  </a:moveTo>
                  <a:lnTo>
                    <a:pt x="256955" y="12732"/>
                  </a:lnTo>
                </a:path>
                <a:path w="519429" h="662940">
                  <a:moveTo>
                    <a:pt x="262609" y="12732"/>
                  </a:moveTo>
                  <a:lnTo>
                    <a:pt x="262609" y="104"/>
                  </a:lnTo>
                  <a:lnTo>
                    <a:pt x="145440" y="0"/>
                  </a:lnTo>
                  <a:lnTo>
                    <a:pt x="37799" y="104"/>
                  </a:lnTo>
                  <a:lnTo>
                    <a:pt x="37799" y="12732"/>
                  </a:lnTo>
                </a:path>
                <a:path w="519429" h="662940">
                  <a:moveTo>
                    <a:pt x="369308" y="104"/>
                  </a:moveTo>
                  <a:lnTo>
                    <a:pt x="369308" y="12732"/>
                  </a:lnTo>
                </a:path>
                <a:path w="519429" h="662940">
                  <a:moveTo>
                    <a:pt x="374962" y="12732"/>
                  </a:moveTo>
                  <a:lnTo>
                    <a:pt x="374962" y="104"/>
                  </a:lnTo>
                </a:path>
                <a:path w="519429" h="662940">
                  <a:moveTo>
                    <a:pt x="481660" y="104"/>
                  </a:moveTo>
                  <a:lnTo>
                    <a:pt x="481660" y="12732"/>
                  </a:lnTo>
                </a:path>
                <a:path w="519429" h="662940">
                  <a:moveTo>
                    <a:pt x="481660" y="3853"/>
                  </a:moveTo>
                  <a:lnTo>
                    <a:pt x="487315" y="3853"/>
                  </a:lnTo>
                </a:path>
                <a:path w="519429" h="662940">
                  <a:moveTo>
                    <a:pt x="369308" y="3853"/>
                  </a:moveTo>
                  <a:lnTo>
                    <a:pt x="374962" y="3853"/>
                  </a:lnTo>
                </a:path>
                <a:path w="519429" h="662940">
                  <a:moveTo>
                    <a:pt x="256955" y="3853"/>
                  </a:moveTo>
                  <a:lnTo>
                    <a:pt x="262609" y="3853"/>
                  </a:lnTo>
                </a:path>
                <a:path w="519429" h="662940">
                  <a:moveTo>
                    <a:pt x="144707" y="3853"/>
                  </a:moveTo>
                  <a:lnTo>
                    <a:pt x="150257" y="3853"/>
                  </a:lnTo>
                </a:path>
                <a:path w="519429" h="662940">
                  <a:moveTo>
                    <a:pt x="32355" y="3853"/>
                  </a:moveTo>
                  <a:lnTo>
                    <a:pt x="37799" y="3853"/>
                  </a:lnTo>
                </a:path>
              </a:pathLst>
            </a:custGeom>
            <a:ln w="61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97439" y="7830044"/>
              <a:ext cx="101714" cy="7979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1165524" y="7289705"/>
              <a:ext cx="530225" cy="581025"/>
            </a:xfrm>
            <a:custGeom>
              <a:avLst/>
              <a:gdLst/>
              <a:ahLst/>
              <a:cxnLst/>
              <a:rect l="l" t="t" r="r" b="b"/>
              <a:pathLst>
                <a:path w="530225" h="581025">
                  <a:moveTo>
                    <a:pt x="529931" y="453672"/>
                  </a:moveTo>
                  <a:lnTo>
                    <a:pt x="529931" y="129807"/>
                  </a:lnTo>
                </a:path>
                <a:path w="530225" h="581025">
                  <a:moveTo>
                    <a:pt x="5444" y="459116"/>
                  </a:moveTo>
                  <a:lnTo>
                    <a:pt x="524486" y="459116"/>
                  </a:lnTo>
                </a:path>
                <a:path w="530225" h="581025">
                  <a:moveTo>
                    <a:pt x="0" y="453672"/>
                  </a:moveTo>
                  <a:lnTo>
                    <a:pt x="0" y="129807"/>
                  </a:lnTo>
                </a:path>
                <a:path w="530225" h="581025">
                  <a:moveTo>
                    <a:pt x="511502" y="137754"/>
                  </a:moveTo>
                  <a:lnTo>
                    <a:pt x="18428" y="137754"/>
                  </a:lnTo>
                </a:path>
                <a:path w="530225" h="581025">
                  <a:moveTo>
                    <a:pt x="515272" y="441829"/>
                  </a:moveTo>
                  <a:lnTo>
                    <a:pt x="515272" y="141650"/>
                  </a:lnTo>
                </a:path>
                <a:path w="530225" h="581025">
                  <a:moveTo>
                    <a:pt x="18428" y="445724"/>
                  </a:moveTo>
                  <a:lnTo>
                    <a:pt x="511502" y="445724"/>
                  </a:lnTo>
                </a:path>
                <a:path w="530225" h="581025">
                  <a:moveTo>
                    <a:pt x="14659" y="141650"/>
                  </a:moveTo>
                  <a:lnTo>
                    <a:pt x="14659" y="441829"/>
                  </a:lnTo>
                </a:path>
                <a:path w="530225" h="581025">
                  <a:moveTo>
                    <a:pt x="511502" y="137912"/>
                  </a:moveTo>
                  <a:lnTo>
                    <a:pt x="18428" y="137912"/>
                  </a:lnTo>
                </a:path>
                <a:path w="530225" h="581025">
                  <a:moveTo>
                    <a:pt x="14659" y="141650"/>
                  </a:moveTo>
                  <a:lnTo>
                    <a:pt x="14659" y="441829"/>
                  </a:lnTo>
                </a:path>
                <a:path w="530225" h="581025">
                  <a:moveTo>
                    <a:pt x="18428" y="445567"/>
                  </a:moveTo>
                  <a:lnTo>
                    <a:pt x="511502" y="445567"/>
                  </a:lnTo>
                </a:path>
                <a:path w="530225" h="581025">
                  <a:moveTo>
                    <a:pt x="515272" y="441829"/>
                  </a:moveTo>
                  <a:lnTo>
                    <a:pt x="515272" y="141650"/>
                  </a:lnTo>
                </a:path>
                <a:path w="530225" h="581025">
                  <a:moveTo>
                    <a:pt x="96960" y="458959"/>
                  </a:moveTo>
                  <a:lnTo>
                    <a:pt x="137587" y="458959"/>
                  </a:lnTo>
                </a:path>
                <a:path w="530225" h="581025">
                  <a:moveTo>
                    <a:pt x="96960" y="458499"/>
                  </a:moveTo>
                  <a:lnTo>
                    <a:pt x="96960" y="458959"/>
                  </a:lnTo>
                </a:path>
                <a:path w="530225" h="581025">
                  <a:moveTo>
                    <a:pt x="137587" y="458499"/>
                  </a:moveTo>
                  <a:lnTo>
                    <a:pt x="96960" y="458499"/>
                  </a:lnTo>
                </a:path>
                <a:path w="530225" h="581025">
                  <a:moveTo>
                    <a:pt x="137587" y="458959"/>
                  </a:moveTo>
                  <a:lnTo>
                    <a:pt x="137587" y="458499"/>
                  </a:lnTo>
                </a:path>
                <a:path w="530225" h="581025">
                  <a:moveTo>
                    <a:pt x="432971" y="458959"/>
                  </a:moveTo>
                  <a:lnTo>
                    <a:pt x="432971" y="458499"/>
                  </a:lnTo>
                </a:path>
                <a:path w="530225" h="581025">
                  <a:moveTo>
                    <a:pt x="392344" y="458959"/>
                  </a:moveTo>
                  <a:lnTo>
                    <a:pt x="432971" y="458959"/>
                  </a:lnTo>
                </a:path>
                <a:path w="530225" h="581025">
                  <a:moveTo>
                    <a:pt x="392344" y="458499"/>
                  </a:moveTo>
                  <a:lnTo>
                    <a:pt x="392344" y="458959"/>
                  </a:lnTo>
                </a:path>
                <a:path w="530225" h="581025">
                  <a:moveTo>
                    <a:pt x="432971" y="458499"/>
                  </a:moveTo>
                  <a:lnTo>
                    <a:pt x="392344" y="458499"/>
                  </a:lnTo>
                </a:path>
                <a:path w="530225" h="581025">
                  <a:moveTo>
                    <a:pt x="14659" y="141650"/>
                  </a:moveTo>
                  <a:lnTo>
                    <a:pt x="14659" y="441829"/>
                  </a:lnTo>
                </a:path>
                <a:path w="530225" h="581025">
                  <a:moveTo>
                    <a:pt x="18428" y="445567"/>
                  </a:moveTo>
                  <a:lnTo>
                    <a:pt x="511502" y="445567"/>
                  </a:lnTo>
                </a:path>
                <a:path w="530225" h="581025">
                  <a:moveTo>
                    <a:pt x="511502" y="137912"/>
                  </a:moveTo>
                  <a:lnTo>
                    <a:pt x="18428" y="137912"/>
                  </a:lnTo>
                </a:path>
                <a:path w="530225" h="581025">
                  <a:moveTo>
                    <a:pt x="515272" y="441829"/>
                  </a:moveTo>
                  <a:lnTo>
                    <a:pt x="515272" y="141650"/>
                  </a:lnTo>
                </a:path>
                <a:path w="530225" h="581025">
                  <a:moveTo>
                    <a:pt x="74657" y="25528"/>
                  </a:moveTo>
                  <a:lnTo>
                    <a:pt x="81777" y="25528"/>
                  </a:lnTo>
                  <a:lnTo>
                    <a:pt x="87431" y="19810"/>
                  </a:lnTo>
                  <a:lnTo>
                    <a:pt x="87431" y="12764"/>
                  </a:lnTo>
                  <a:lnTo>
                    <a:pt x="87431" y="5717"/>
                  </a:lnTo>
                  <a:lnTo>
                    <a:pt x="81777" y="0"/>
                  </a:lnTo>
                  <a:lnTo>
                    <a:pt x="74657" y="0"/>
                  </a:lnTo>
                  <a:lnTo>
                    <a:pt x="67641" y="0"/>
                  </a:lnTo>
                  <a:lnTo>
                    <a:pt x="61882" y="5717"/>
                  </a:lnTo>
                  <a:lnTo>
                    <a:pt x="61882" y="12764"/>
                  </a:lnTo>
                  <a:lnTo>
                    <a:pt x="61882" y="19810"/>
                  </a:lnTo>
                  <a:lnTo>
                    <a:pt x="67641" y="25528"/>
                  </a:lnTo>
                  <a:lnTo>
                    <a:pt x="74657" y="25528"/>
                  </a:lnTo>
                  <a:close/>
                </a:path>
                <a:path w="530225" h="581025">
                  <a:moveTo>
                    <a:pt x="105755" y="12764"/>
                  </a:moveTo>
                  <a:lnTo>
                    <a:pt x="105755" y="5717"/>
                  </a:lnTo>
                  <a:lnTo>
                    <a:pt x="111410" y="0"/>
                  </a:lnTo>
                  <a:lnTo>
                    <a:pt x="118530" y="0"/>
                  </a:lnTo>
                  <a:lnTo>
                    <a:pt x="125545" y="0"/>
                  </a:lnTo>
                  <a:lnTo>
                    <a:pt x="131304" y="5717"/>
                  </a:lnTo>
                  <a:lnTo>
                    <a:pt x="131304" y="12764"/>
                  </a:lnTo>
                  <a:lnTo>
                    <a:pt x="131304" y="19810"/>
                  </a:lnTo>
                  <a:lnTo>
                    <a:pt x="125545" y="25528"/>
                  </a:lnTo>
                  <a:lnTo>
                    <a:pt x="118530" y="25528"/>
                  </a:lnTo>
                  <a:lnTo>
                    <a:pt x="111410" y="25528"/>
                  </a:lnTo>
                  <a:lnTo>
                    <a:pt x="105755" y="19810"/>
                  </a:lnTo>
                  <a:lnTo>
                    <a:pt x="105755" y="12764"/>
                  </a:lnTo>
                  <a:close/>
                </a:path>
                <a:path w="530225" h="581025">
                  <a:moveTo>
                    <a:pt x="429725" y="580464"/>
                  </a:moveTo>
                  <a:lnTo>
                    <a:pt x="436740" y="580464"/>
                  </a:lnTo>
                  <a:lnTo>
                    <a:pt x="442499" y="574746"/>
                  </a:lnTo>
                  <a:lnTo>
                    <a:pt x="442499" y="567699"/>
                  </a:lnTo>
                  <a:lnTo>
                    <a:pt x="442499" y="560653"/>
                  </a:lnTo>
                  <a:lnTo>
                    <a:pt x="436740" y="554935"/>
                  </a:lnTo>
                  <a:lnTo>
                    <a:pt x="429725" y="554935"/>
                  </a:lnTo>
                  <a:lnTo>
                    <a:pt x="422709" y="554935"/>
                  </a:lnTo>
                  <a:lnTo>
                    <a:pt x="416950" y="560653"/>
                  </a:lnTo>
                  <a:lnTo>
                    <a:pt x="416950" y="567699"/>
                  </a:lnTo>
                  <a:lnTo>
                    <a:pt x="416950" y="574746"/>
                  </a:lnTo>
                  <a:lnTo>
                    <a:pt x="422709" y="580464"/>
                  </a:lnTo>
                  <a:lnTo>
                    <a:pt x="429725" y="580464"/>
                  </a:lnTo>
                  <a:close/>
                </a:path>
                <a:path w="530225" h="581025">
                  <a:moveTo>
                    <a:pt x="460718" y="567699"/>
                  </a:moveTo>
                  <a:lnTo>
                    <a:pt x="460718" y="560653"/>
                  </a:lnTo>
                  <a:lnTo>
                    <a:pt x="466477" y="554935"/>
                  </a:lnTo>
                  <a:lnTo>
                    <a:pt x="473493" y="554935"/>
                  </a:lnTo>
                  <a:lnTo>
                    <a:pt x="480613" y="554935"/>
                  </a:lnTo>
                  <a:lnTo>
                    <a:pt x="486267" y="560653"/>
                  </a:lnTo>
                  <a:lnTo>
                    <a:pt x="486267" y="567699"/>
                  </a:lnTo>
                  <a:lnTo>
                    <a:pt x="486267" y="574746"/>
                  </a:lnTo>
                  <a:lnTo>
                    <a:pt x="480613" y="580464"/>
                  </a:lnTo>
                  <a:lnTo>
                    <a:pt x="473493" y="580464"/>
                  </a:lnTo>
                  <a:lnTo>
                    <a:pt x="466477" y="580464"/>
                  </a:lnTo>
                  <a:lnTo>
                    <a:pt x="460718" y="574746"/>
                  </a:lnTo>
                  <a:lnTo>
                    <a:pt x="460718" y="567699"/>
                  </a:lnTo>
                  <a:close/>
                </a:path>
              </a:pathLst>
            </a:custGeom>
            <a:ln w="61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2" name="object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936257"/>
              </p:ext>
            </p:extLst>
          </p:nvPr>
        </p:nvGraphicFramePr>
        <p:xfrm>
          <a:off x="10352175" y="7352927"/>
          <a:ext cx="224790" cy="449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Segnaposto numero diapositiva 32">
            <a:extLst>
              <a:ext uri="{FF2B5EF4-FFF2-40B4-BE49-F238E27FC236}">
                <a16:creationId xmlns:a16="http://schemas.microsoft.com/office/drawing/2014/main" id="{25CABC7A-7C66-D147-DE9E-FEFC9B6876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</a:t>
            </a:fld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260A213-E29A-8536-6F4D-EC38012B9ECB}"/>
              </a:ext>
            </a:extLst>
          </p:cNvPr>
          <p:cNvSpPr txBox="1"/>
          <p:nvPr/>
        </p:nvSpPr>
        <p:spPr>
          <a:xfrm>
            <a:off x="9200636" y="9672443"/>
            <a:ext cx="1005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36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Lighting Integration </a:t>
            </a:r>
            <a:r>
              <a:rPr lang="it-IT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</a:p>
          <a:p>
            <a:pPr algn="r"/>
            <a:r>
              <a:rPr lang="it-IT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protocol</a:t>
            </a:r>
            <a:r>
              <a:rPr lang="it-IT" sz="36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KNX/DALI </a:t>
            </a:r>
            <a:endParaRPr lang="it-IT" sz="16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80C0634-3AAE-1651-3CAB-42522FB2B9FE}"/>
              </a:ext>
            </a:extLst>
          </p:cNvPr>
          <p:cNvSpPr/>
          <p:nvPr/>
        </p:nvSpPr>
        <p:spPr>
          <a:xfrm>
            <a:off x="10052844" y="-1"/>
            <a:ext cx="10052844" cy="1130935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748192-DC9A-00B9-0651-6536E239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512" y="535215"/>
            <a:ext cx="8319541" cy="1231106"/>
          </a:xfrm>
        </p:spPr>
        <p:txBody>
          <a:bodyPr/>
          <a:lstStyle/>
          <a:p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  <a:t>Lighting Control</a:t>
            </a:r>
            <a:b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  <a:t>KNX/Dali</a:t>
            </a:r>
            <a:endParaRPr lang="it-IT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CDC8341-016D-7AA9-1899-6E5B96BDF10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9114477" y="5732736"/>
            <a:ext cx="944717" cy="286845"/>
          </a:xfrm>
        </p:spPr>
        <p:txBody>
          <a:bodyPr/>
          <a:lstStyle/>
          <a:p>
            <a:pPr algn="ctr"/>
            <a:fld id="{B6F15528-21DE-4FAA-801E-634DDDAF4B2B}" type="slidenum">
              <a:rPr lang="it-IT" smtClean="0">
                <a:solidFill>
                  <a:schemeClr val="tx1"/>
                </a:solidFill>
              </a:rPr>
              <a:pPr algn="ctr"/>
              <a:t>10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6C5D5997-3386-1EF1-A540-51AF32426272}"/>
              </a:ext>
            </a:extLst>
          </p:cNvPr>
          <p:cNvSpPr txBox="1">
            <a:spLocks/>
          </p:cNvSpPr>
          <p:nvPr/>
        </p:nvSpPr>
        <p:spPr>
          <a:xfrm>
            <a:off x="2053690" y="1799262"/>
            <a:ext cx="785536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sz="3200" b="0" dirty="0">
                <a:latin typeface="Verdana" panose="020B0604030504040204" pitchFamily="34" charset="0"/>
                <a:ea typeface="Verdana" panose="020B0604030504040204" pitchFamily="34" charset="0"/>
              </a:rPr>
              <a:t>Digital installation</a:t>
            </a:r>
            <a:endParaRPr lang="it-IT" sz="32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ADB3794A-C923-A353-A17B-21E8731EB564}"/>
              </a:ext>
            </a:extLst>
          </p:cNvPr>
          <p:cNvSpPr txBox="1">
            <a:spLocks/>
          </p:cNvSpPr>
          <p:nvPr/>
        </p:nvSpPr>
        <p:spPr>
          <a:xfrm>
            <a:off x="14256539" y="10839176"/>
            <a:ext cx="4857938" cy="312920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EKINEX CONFIDENTIAL AND PROPRIETARY | ©2023 Ekinex S.p.A.</a:t>
            </a: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EE0F4512-C2F0-8D20-C5B1-11CDE5BC22FF}"/>
              </a:ext>
            </a:extLst>
          </p:cNvPr>
          <p:cNvGrpSpPr/>
          <p:nvPr/>
        </p:nvGrpSpPr>
        <p:grpSpPr>
          <a:xfrm>
            <a:off x="19081245" y="5414494"/>
            <a:ext cx="1011635" cy="239797"/>
            <a:chOff x="19098895" y="5474290"/>
            <a:chExt cx="1011555" cy="239797"/>
          </a:xfrm>
        </p:grpSpPr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4FB893C4-5E5E-92EB-9E83-C7AC5EE5C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160887" y="5474290"/>
              <a:ext cx="924261" cy="180000"/>
            </a:xfrm>
            <a:prstGeom prst="rect">
              <a:avLst/>
            </a:prstGeom>
          </p:spPr>
        </p:pic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402515E7-4AE6-AD1C-B924-547459F3589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098895" y="5714087"/>
              <a:ext cx="101155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bg object 16">
            <a:extLst>
              <a:ext uri="{FF2B5EF4-FFF2-40B4-BE49-F238E27FC236}">
                <a16:creationId xmlns:a16="http://schemas.microsoft.com/office/drawing/2014/main" id="{65F925F0-24A3-C166-FC4D-E4A5571CA491}"/>
              </a:ext>
            </a:extLst>
          </p:cNvPr>
          <p:cNvSpPr/>
          <p:nvPr/>
        </p:nvSpPr>
        <p:spPr>
          <a:xfrm>
            <a:off x="0" y="5130734"/>
            <a:ext cx="209567" cy="1047115"/>
          </a:xfrm>
          <a:custGeom>
            <a:avLst/>
            <a:gdLst/>
            <a:ahLst/>
            <a:cxnLst/>
            <a:rect l="l" t="t" r="r" b="b"/>
            <a:pathLst>
              <a:path w="209550" h="1047114">
                <a:moveTo>
                  <a:pt x="209417" y="0"/>
                </a:moveTo>
                <a:lnTo>
                  <a:pt x="0" y="0"/>
                </a:lnTo>
                <a:lnTo>
                  <a:pt x="0" y="1047088"/>
                </a:lnTo>
                <a:lnTo>
                  <a:pt x="209417" y="1047088"/>
                </a:lnTo>
                <a:lnTo>
                  <a:pt x="2094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AAC12E98-F40E-E9A8-BB5B-011DE1CCA047}"/>
              </a:ext>
            </a:extLst>
          </p:cNvPr>
          <p:cNvGrpSpPr>
            <a:grpSpLocks noChangeAspect="1"/>
          </p:cNvGrpSpPr>
          <p:nvPr/>
        </p:nvGrpSpPr>
        <p:grpSpPr>
          <a:xfrm>
            <a:off x="12398123" y="4711390"/>
            <a:ext cx="5362285" cy="4222800"/>
            <a:chOff x="10434727" y="2376063"/>
            <a:chExt cx="8326633" cy="6557224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8A69DE48-6EEA-AED6-40B3-1F04B2EDC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34727" y="2376063"/>
              <a:ext cx="8326633" cy="6557224"/>
            </a:xfrm>
            <a:prstGeom prst="rect">
              <a:avLst/>
            </a:prstGeom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DDACBB8-F943-21BF-E879-9B7442E8F3E7}"/>
                </a:ext>
              </a:extLst>
            </p:cNvPr>
            <p:cNvSpPr/>
            <p:nvPr/>
          </p:nvSpPr>
          <p:spPr>
            <a:xfrm>
              <a:off x="17358360" y="7671554"/>
              <a:ext cx="1097280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61AABB04-4ED2-1B13-2D13-48D7E4B04A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3" r="24124"/>
            <a:stretch/>
          </p:blipFill>
          <p:spPr bwMode="auto">
            <a:xfrm>
              <a:off x="17417122" y="7299959"/>
              <a:ext cx="979756" cy="1112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0D83F20-38BF-F16B-0F5B-D138B7E0C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2569" y="4711390"/>
            <a:ext cx="4119393" cy="422189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8833689-F6CD-B0FC-30A9-D7094290AE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84205" y="9095201"/>
            <a:ext cx="1790120" cy="1582058"/>
          </a:xfrm>
          <a:prstGeom prst="rect">
            <a:avLst/>
          </a:prstGeo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D9E577CB-8925-AA43-0E0D-E92E3D638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52" y="9605243"/>
            <a:ext cx="12668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045A50F4-603C-8340-F7BC-DA542DE28EAC}"/>
              </a:ext>
            </a:extLst>
          </p:cNvPr>
          <p:cNvGrpSpPr/>
          <p:nvPr/>
        </p:nvGrpSpPr>
        <p:grpSpPr>
          <a:xfrm>
            <a:off x="4884840" y="1766321"/>
            <a:ext cx="10547692" cy="8776029"/>
            <a:chOff x="4884840" y="1766321"/>
            <a:chExt cx="10547692" cy="8776029"/>
          </a:xfrm>
        </p:grpSpPr>
        <p:sp>
          <p:nvSpPr>
            <p:cNvPr id="6" name="Arco a tutto sesto 5">
              <a:extLst>
                <a:ext uri="{FF2B5EF4-FFF2-40B4-BE49-F238E27FC236}">
                  <a16:creationId xmlns:a16="http://schemas.microsoft.com/office/drawing/2014/main" id="{70B23987-8E81-6929-AA76-44CC9CBF29CA}"/>
                </a:ext>
              </a:extLst>
            </p:cNvPr>
            <p:cNvSpPr/>
            <p:nvPr/>
          </p:nvSpPr>
          <p:spPr>
            <a:xfrm>
              <a:off x="5132264" y="1766321"/>
              <a:ext cx="10052844" cy="8776029"/>
            </a:xfrm>
            <a:prstGeom prst="blockArc">
              <a:avLst>
                <a:gd name="adj1" fmla="val 10800000"/>
                <a:gd name="adj2" fmla="val 64309"/>
                <a:gd name="adj3" fmla="val 5734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" name="Freccia in giù 9">
              <a:extLst>
                <a:ext uri="{FF2B5EF4-FFF2-40B4-BE49-F238E27FC236}">
                  <a16:creationId xmlns:a16="http://schemas.microsoft.com/office/drawing/2014/main" id="{418CC6D4-0226-DF20-F388-DF315021BB3D}"/>
                </a:ext>
              </a:extLst>
            </p:cNvPr>
            <p:cNvSpPr/>
            <p:nvPr/>
          </p:nvSpPr>
          <p:spPr>
            <a:xfrm>
              <a:off x="4884840" y="6141635"/>
              <a:ext cx="995260" cy="779865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Freccia in giù 12">
              <a:extLst>
                <a:ext uri="{FF2B5EF4-FFF2-40B4-BE49-F238E27FC236}">
                  <a16:creationId xmlns:a16="http://schemas.microsoft.com/office/drawing/2014/main" id="{D5564760-A159-F1D8-8549-8E4A214861AB}"/>
                </a:ext>
              </a:extLst>
            </p:cNvPr>
            <p:cNvSpPr/>
            <p:nvPr/>
          </p:nvSpPr>
          <p:spPr>
            <a:xfrm>
              <a:off x="14437272" y="6177849"/>
              <a:ext cx="995260" cy="779865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E943D21-BDC8-FC2B-C9A9-7FD02C9BE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3" r="24124"/>
          <a:stretch/>
        </p:blipFill>
        <p:spPr bwMode="auto">
          <a:xfrm>
            <a:off x="8299677" y="1150768"/>
            <a:ext cx="3506329" cy="398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0503B0ED-BF9C-947D-1653-5E42F2A52A41}"/>
              </a:ext>
            </a:extLst>
          </p:cNvPr>
          <p:cNvSpPr/>
          <p:nvPr/>
        </p:nvSpPr>
        <p:spPr>
          <a:xfrm>
            <a:off x="8498573" y="5193010"/>
            <a:ext cx="3108543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Gateway</a:t>
            </a:r>
          </a:p>
          <a:p>
            <a:pPr algn="ctr"/>
            <a:r>
              <a:rPr lang="it-IT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KNX/Dali</a:t>
            </a:r>
            <a:endParaRPr lang="it-IT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59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11263200-7F5B-4A96-D9DD-35903CD5F605}"/>
              </a:ext>
            </a:extLst>
          </p:cNvPr>
          <p:cNvSpPr/>
          <p:nvPr/>
        </p:nvSpPr>
        <p:spPr>
          <a:xfrm>
            <a:off x="13402490" y="2324647"/>
            <a:ext cx="5678755" cy="851453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748192-DC9A-00B9-0651-6536E239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512" y="535215"/>
            <a:ext cx="8319541" cy="1231106"/>
          </a:xfrm>
        </p:spPr>
        <p:txBody>
          <a:bodyPr/>
          <a:lstStyle/>
          <a:p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  <a:t>Lighting Control</a:t>
            </a:r>
            <a:b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  <a:t>KNX/Dali</a:t>
            </a:r>
            <a:endParaRPr lang="it-IT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CDC8341-016D-7AA9-1899-6E5B96BDF10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9114477" y="5732736"/>
            <a:ext cx="944717" cy="286845"/>
          </a:xfrm>
        </p:spPr>
        <p:txBody>
          <a:bodyPr/>
          <a:lstStyle/>
          <a:p>
            <a:pPr algn="ctr"/>
            <a:fld id="{B6F15528-21DE-4FAA-801E-634DDDAF4B2B}" type="slidenum">
              <a:rPr lang="it-IT" smtClean="0">
                <a:solidFill>
                  <a:schemeClr val="tx1"/>
                </a:solidFill>
              </a:rPr>
              <a:pPr algn="ctr"/>
              <a:t>11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6C5D5997-3386-1EF1-A540-51AF32426272}"/>
              </a:ext>
            </a:extLst>
          </p:cNvPr>
          <p:cNvSpPr txBox="1">
            <a:spLocks/>
          </p:cNvSpPr>
          <p:nvPr/>
        </p:nvSpPr>
        <p:spPr>
          <a:xfrm>
            <a:off x="2053690" y="1799262"/>
            <a:ext cx="468868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sz="3200" b="0" dirty="0">
                <a:latin typeface="Verdana" panose="020B0604030504040204" pitchFamily="34" charset="0"/>
                <a:ea typeface="Verdana" panose="020B0604030504040204" pitchFamily="34" charset="0"/>
              </a:rPr>
              <a:t>Gateway KNX/Dali</a:t>
            </a:r>
            <a:endParaRPr lang="it-IT" sz="32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ADB3794A-C923-A353-A17B-21E8731EB564}"/>
              </a:ext>
            </a:extLst>
          </p:cNvPr>
          <p:cNvSpPr txBox="1">
            <a:spLocks/>
          </p:cNvSpPr>
          <p:nvPr/>
        </p:nvSpPr>
        <p:spPr>
          <a:xfrm>
            <a:off x="14256539" y="10839176"/>
            <a:ext cx="4857938" cy="312920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EKINEX CONFIDENTIAL AND PROPRIETARY | ©2023 Ekinex S.p.A.</a:t>
            </a: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EE0F4512-C2F0-8D20-C5B1-11CDE5BC22FF}"/>
              </a:ext>
            </a:extLst>
          </p:cNvPr>
          <p:cNvGrpSpPr/>
          <p:nvPr/>
        </p:nvGrpSpPr>
        <p:grpSpPr>
          <a:xfrm>
            <a:off x="19081245" y="5414494"/>
            <a:ext cx="1011635" cy="239797"/>
            <a:chOff x="19098895" y="5474290"/>
            <a:chExt cx="1011555" cy="239797"/>
          </a:xfrm>
        </p:grpSpPr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4FB893C4-5E5E-92EB-9E83-C7AC5EE5C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160887" y="5474290"/>
              <a:ext cx="924261" cy="180000"/>
            </a:xfrm>
            <a:prstGeom prst="rect">
              <a:avLst/>
            </a:prstGeom>
          </p:spPr>
        </p:pic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402515E7-4AE6-AD1C-B924-547459F3589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098895" y="5714087"/>
              <a:ext cx="101155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bg object 16">
            <a:extLst>
              <a:ext uri="{FF2B5EF4-FFF2-40B4-BE49-F238E27FC236}">
                <a16:creationId xmlns:a16="http://schemas.microsoft.com/office/drawing/2014/main" id="{65F925F0-24A3-C166-FC4D-E4A5571CA491}"/>
              </a:ext>
            </a:extLst>
          </p:cNvPr>
          <p:cNvSpPr/>
          <p:nvPr/>
        </p:nvSpPr>
        <p:spPr>
          <a:xfrm>
            <a:off x="0" y="5130734"/>
            <a:ext cx="209567" cy="1047115"/>
          </a:xfrm>
          <a:custGeom>
            <a:avLst/>
            <a:gdLst/>
            <a:ahLst/>
            <a:cxnLst/>
            <a:rect l="l" t="t" r="r" b="b"/>
            <a:pathLst>
              <a:path w="209550" h="1047114">
                <a:moveTo>
                  <a:pt x="209417" y="0"/>
                </a:moveTo>
                <a:lnTo>
                  <a:pt x="0" y="0"/>
                </a:lnTo>
                <a:lnTo>
                  <a:pt x="0" y="1047088"/>
                </a:lnTo>
                <a:lnTo>
                  <a:pt x="209417" y="1047088"/>
                </a:lnTo>
                <a:lnTo>
                  <a:pt x="2094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1C415827-BCEC-2D19-EA75-9AA5EAB84590}"/>
              </a:ext>
            </a:extLst>
          </p:cNvPr>
          <p:cNvSpPr/>
          <p:nvPr/>
        </p:nvSpPr>
        <p:spPr>
          <a:xfrm>
            <a:off x="1063616" y="2324645"/>
            <a:ext cx="5678755" cy="851453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DE3B9B6-41B8-8C85-24A0-4D372141467C}"/>
              </a:ext>
            </a:extLst>
          </p:cNvPr>
          <p:cNvSpPr/>
          <p:nvPr/>
        </p:nvSpPr>
        <p:spPr>
          <a:xfrm>
            <a:off x="7233053" y="2324645"/>
            <a:ext cx="5678755" cy="851453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37798BA5-0D19-5E8B-404F-9C8480DF1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3" r="24124"/>
          <a:stretch/>
        </p:blipFill>
        <p:spPr bwMode="auto">
          <a:xfrm>
            <a:off x="9255336" y="3799039"/>
            <a:ext cx="1634189" cy="185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Gateway KNX / DALI 1 o 2 canali">
            <a:extLst>
              <a:ext uri="{FF2B5EF4-FFF2-40B4-BE49-F238E27FC236}">
                <a16:creationId xmlns:a16="http://schemas.microsoft.com/office/drawing/2014/main" id="{AE67CBFA-6BED-4C0D-D120-8019F83CB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9" r="22424"/>
          <a:stretch/>
        </p:blipFill>
        <p:spPr bwMode="auto">
          <a:xfrm>
            <a:off x="15389848" y="3797075"/>
            <a:ext cx="1704038" cy="18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559A5F8E-DE22-6FE7-16E8-B7BA125FD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18" y="3796691"/>
            <a:ext cx="3133152" cy="18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D6FE60A4-7FC5-5BD1-07AA-AB865946D7C7}"/>
              </a:ext>
            </a:extLst>
          </p:cNvPr>
          <p:cNvSpPr/>
          <p:nvPr/>
        </p:nvSpPr>
        <p:spPr>
          <a:xfrm>
            <a:off x="2513237" y="2530481"/>
            <a:ext cx="2948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EK-BG1-TP</a:t>
            </a:r>
            <a:endParaRPr lang="it-IT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CF829E85-20C2-01F3-B4E7-F66D23AB98E1}"/>
              </a:ext>
            </a:extLst>
          </p:cNvPr>
          <p:cNvSpPr/>
          <p:nvPr/>
        </p:nvSpPr>
        <p:spPr>
          <a:xfrm>
            <a:off x="8228017" y="2530481"/>
            <a:ext cx="3688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EK-BF1-TP-D1</a:t>
            </a:r>
            <a:endParaRPr lang="it-IT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DE5544F-144D-3970-0493-59CC286A25EE}"/>
              </a:ext>
            </a:extLst>
          </p:cNvPr>
          <p:cNvSpPr/>
          <p:nvPr/>
        </p:nvSpPr>
        <p:spPr>
          <a:xfrm>
            <a:off x="14397451" y="2545347"/>
            <a:ext cx="3688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EK-BF1-TP-D2</a:t>
            </a:r>
            <a:endParaRPr lang="it-IT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407E0F2-4E91-ABAC-3B20-9B39FA7E72CF}"/>
              </a:ext>
            </a:extLst>
          </p:cNvPr>
          <p:cNvSpPr txBox="1"/>
          <p:nvPr/>
        </p:nvSpPr>
        <p:spPr>
          <a:xfrm>
            <a:off x="1388394" y="6024936"/>
            <a:ext cx="502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KNX </a:t>
            </a:r>
            <a:r>
              <a:rPr lang="it-IT" sz="2400" dirty="0" err="1"/>
              <a:t>Certification</a:t>
            </a:r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DALI2 </a:t>
            </a:r>
            <a:r>
              <a:rPr lang="it-IT" sz="2400" dirty="0" err="1"/>
              <a:t>Certification</a:t>
            </a:r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1-channel DALI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Driver DT6 </a:t>
            </a:r>
            <a:r>
              <a:rPr lang="it-IT" sz="2400" dirty="0" err="1"/>
              <a:t>supported</a:t>
            </a:r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Driver DT8 </a:t>
            </a:r>
            <a:r>
              <a:rPr lang="it-IT" sz="2400" dirty="0" err="1"/>
              <a:t>supported</a:t>
            </a:r>
            <a:endParaRPr lang="it-IT" sz="2400" dirty="0"/>
          </a:p>
          <a:p>
            <a:r>
              <a:rPr lang="it-IT" sz="2400" dirty="0"/>
              <a:t>		(no RGBW)</a:t>
            </a:r>
          </a:p>
          <a:p>
            <a:pPr marL="285750" lvl="2" indent="-285750">
              <a:buFont typeface="Wingdings" panose="05000000000000000000" pitchFamily="2" charset="2"/>
              <a:buChar char="q"/>
            </a:pPr>
            <a:r>
              <a:rPr lang="it-IT" sz="2400" dirty="0"/>
              <a:t>Commissioning DALI with Windows Application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22E203DD-9107-4A6E-A47B-23A2E482E3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846"/>
          <a:stretch/>
        </p:blipFill>
        <p:spPr>
          <a:xfrm>
            <a:off x="15346806" y="9779309"/>
            <a:ext cx="1790120" cy="603620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1EFB1C21-CB69-ECF8-371B-4C004BD498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846"/>
          <a:stretch/>
        </p:blipFill>
        <p:spPr>
          <a:xfrm>
            <a:off x="9156990" y="9779309"/>
            <a:ext cx="1790120" cy="603620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AC93F1F-E587-8BC2-2871-00568D7F72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846"/>
          <a:stretch/>
        </p:blipFill>
        <p:spPr>
          <a:xfrm>
            <a:off x="3007934" y="9779309"/>
            <a:ext cx="1790120" cy="603620"/>
          </a:xfrm>
          <a:prstGeom prst="rect">
            <a:avLst/>
          </a:prstGeom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71381104-9BBB-2285-F880-C6318A963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581" y="9144629"/>
            <a:ext cx="12668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8DBC01BB-34D8-E1F8-7B78-1D78345CA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017" y="9144628"/>
            <a:ext cx="12668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203AEE6C-470A-CBF8-5938-F9D05FCAA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453" y="9144628"/>
            <a:ext cx="12668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AD855D-26C3-B196-21FC-7D7352B2ADB6}"/>
              </a:ext>
            </a:extLst>
          </p:cNvPr>
          <p:cNvSpPr txBox="1"/>
          <p:nvPr/>
        </p:nvSpPr>
        <p:spPr>
          <a:xfrm>
            <a:off x="7557829" y="5948515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KNX </a:t>
            </a:r>
            <a:r>
              <a:rPr lang="it-IT" sz="2400" dirty="0" err="1"/>
              <a:t>Certification</a:t>
            </a:r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DALI2 </a:t>
            </a:r>
            <a:r>
              <a:rPr lang="it-IT" sz="2400" dirty="0" err="1"/>
              <a:t>Certification</a:t>
            </a:r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1-channel DALI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Driver DT6 </a:t>
            </a:r>
            <a:r>
              <a:rPr lang="it-IT" sz="2400" dirty="0" err="1"/>
              <a:t>supported</a:t>
            </a:r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Driver DT8 </a:t>
            </a:r>
            <a:r>
              <a:rPr lang="it-IT" sz="2400" dirty="0" err="1"/>
              <a:t>supported</a:t>
            </a:r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Commissioning DALI with ETS (DCA)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708FD6-135A-E013-EDFD-251BADAF6DA5}"/>
              </a:ext>
            </a:extLst>
          </p:cNvPr>
          <p:cNvSpPr txBox="1"/>
          <p:nvPr/>
        </p:nvSpPr>
        <p:spPr>
          <a:xfrm>
            <a:off x="13727265" y="5948515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KNX </a:t>
            </a:r>
            <a:r>
              <a:rPr lang="it-IT" sz="2400" dirty="0" err="1"/>
              <a:t>Certification</a:t>
            </a:r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DALI2 </a:t>
            </a:r>
            <a:r>
              <a:rPr lang="it-IT" sz="2400" dirty="0" err="1"/>
              <a:t>Certification</a:t>
            </a:r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2-channels DALI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Driver DT6 </a:t>
            </a:r>
            <a:r>
              <a:rPr lang="it-IT" sz="2400" dirty="0" err="1"/>
              <a:t>supported</a:t>
            </a:r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Driver DT8 </a:t>
            </a:r>
            <a:r>
              <a:rPr lang="it-IT" sz="2400" dirty="0" err="1"/>
              <a:t>supported</a:t>
            </a:r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Commissioning DALI with ETS (DCA)</a:t>
            </a:r>
          </a:p>
        </p:txBody>
      </p:sp>
    </p:spTree>
    <p:extLst>
      <p:ext uri="{BB962C8B-B14F-4D97-AF65-F5344CB8AC3E}">
        <p14:creationId xmlns:p14="http://schemas.microsoft.com/office/powerpoint/2010/main" val="399909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0" y="399"/>
            <a:ext cx="20102688" cy="11307921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21537" y="5143696"/>
              <a:ext cx="5235575" cy="1021715"/>
            </a:xfrm>
            <a:custGeom>
              <a:avLst/>
              <a:gdLst/>
              <a:ahLst/>
              <a:cxnLst/>
              <a:rect l="l" t="t" r="r" b="b"/>
              <a:pathLst>
                <a:path w="5235575" h="1021714">
                  <a:moveTo>
                    <a:pt x="991323" y="497433"/>
                  </a:moveTo>
                  <a:lnTo>
                    <a:pt x="988682" y="448119"/>
                  </a:lnTo>
                  <a:lnTo>
                    <a:pt x="981557" y="400431"/>
                  </a:lnTo>
                  <a:lnTo>
                    <a:pt x="970191" y="354558"/>
                  </a:lnTo>
                  <a:lnTo>
                    <a:pt x="954798" y="310654"/>
                  </a:lnTo>
                  <a:lnTo>
                    <a:pt x="935634" y="268909"/>
                  </a:lnTo>
                  <a:lnTo>
                    <a:pt x="912914" y="229476"/>
                  </a:lnTo>
                  <a:lnTo>
                    <a:pt x="886917" y="192595"/>
                  </a:lnTo>
                  <a:lnTo>
                    <a:pt x="864641" y="166382"/>
                  </a:lnTo>
                  <a:lnTo>
                    <a:pt x="857846" y="158369"/>
                  </a:lnTo>
                  <a:lnTo>
                    <a:pt x="825944" y="127000"/>
                  </a:lnTo>
                  <a:lnTo>
                    <a:pt x="805764" y="110426"/>
                  </a:lnTo>
                  <a:lnTo>
                    <a:pt x="805764" y="421741"/>
                  </a:lnTo>
                  <a:lnTo>
                    <a:pt x="185547" y="421741"/>
                  </a:lnTo>
                  <a:lnTo>
                    <a:pt x="196837" y="378269"/>
                  </a:lnTo>
                  <a:lnTo>
                    <a:pt x="215087" y="336359"/>
                  </a:lnTo>
                  <a:lnTo>
                    <a:pt x="239814" y="296951"/>
                  </a:lnTo>
                  <a:lnTo>
                    <a:pt x="270484" y="261010"/>
                  </a:lnTo>
                  <a:lnTo>
                    <a:pt x="306628" y="229476"/>
                  </a:lnTo>
                  <a:lnTo>
                    <a:pt x="347713" y="203288"/>
                  </a:lnTo>
                  <a:lnTo>
                    <a:pt x="393255" y="183413"/>
                  </a:lnTo>
                  <a:lnTo>
                    <a:pt x="442747" y="170802"/>
                  </a:lnTo>
                  <a:lnTo>
                    <a:pt x="495693" y="166382"/>
                  </a:lnTo>
                  <a:lnTo>
                    <a:pt x="548614" y="170802"/>
                  </a:lnTo>
                  <a:lnTo>
                    <a:pt x="598093" y="183413"/>
                  </a:lnTo>
                  <a:lnTo>
                    <a:pt x="643623" y="203288"/>
                  </a:lnTo>
                  <a:lnTo>
                    <a:pt x="684733" y="229501"/>
                  </a:lnTo>
                  <a:lnTo>
                    <a:pt x="720839" y="261010"/>
                  </a:lnTo>
                  <a:lnTo>
                    <a:pt x="751509" y="296951"/>
                  </a:lnTo>
                  <a:lnTo>
                    <a:pt x="776224" y="336359"/>
                  </a:lnTo>
                  <a:lnTo>
                    <a:pt x="794473" y="378269"/>
                  </a:lnTo>
                  <a:lnTo>
                    <a:pt x="805764" y="421741"/>
                  </a:lnTo>
                  <a:lnTo>
                    <a:pt x="805764" y="110426"/>
                  </a:lnTo>
                  <a:lnTo>
                    <a:pt x="754608" y="73545"/>
                  </a:lnTo>
                  <a:lnTo>
                    <a:pt x="715645" y="51803"/>
                  </a:lnTo>
                  <a:lnTo>
                    <a:pt x="674814" y="33629"/>
                  </a:lnTo>
                  <a:lnTo>
                    <a:pt x="632333" y="19177"/>
                  </a:lnTo>
                  <a:lnTo>
                    <a:pt x="588454" y="8648"/>
                  </a:lnTo>
                  <a:lnTo>
                    <a:pt x="543407" y="2197"/>
                  </a:lnTo>
                  <a:lnTo>
                    <a:pt x="497433" y="0"/>
                  </a:lnTo>
                  <a:lnTo>
                    <a:pt x="449770" y="2247"/>
                  </a:lnTo>
                  <a:lnTo>
                    <a:pt x="403326" y="8851"/>
                  </a:lnTo>
                  <a:lnTo>
                    <a:pt x="358330" y="19646"/>
                  </a:lnTo>
                  <a:lnTo>
                    <a:pt x="314998" y="34455"/>
                  </a:lnTo>
                  <a:lnTo>
                    <a:pt x="273532" y="53073"/>
                  </a:lnTo>
                  <a:lnTo>
                    <a:pt x="234162" y="75349"/>
                  </a:lnTo>
                  <a:lnTo>
                    <a:pt x="197078" y="101092"/>
                  </a:lnTo>
                  <a:lnTo>
                    <a:pt x="162521" y="130124"/>
                  </a:lnTo>
                  <a:lnTo>
                    <a:pt x="130695" y="162267"/>
                  </a:lnTo>
                  <a:lnTo>
                    <a:pt x="101815" y="197332"/>
                  </a:lnTo>
                  <a:lnTo>
                    <a:pt x="76085" y="235140"/>
                  </a:lnTo>
                  <a:lnTo>
                    <a:pt x="53721" y="275526"/>
                  </a:lnTo>
                  <a:lnTo>
                    <a:pt x="34950" y="318300"/>
                  </a:lnTo>
                  <a:lnTo>
                    <a:pt x="19977" y="363283"/>
                  </a:lnTo>
                  <a:lnTo>
                    <a:pt x="9017" y="410298"/>
                  </a:lnTo>
                  <a:lnTo>
                    <a:pt x="2286" y="459168"/>
                  </a:lnTo>
                  <a:lnTo>
                    <a:pt x="0" y="509701"/>
                  </a:lnTo>
                  <a:lnTo>
                    <a:pt x="2235" y="557771"/>
                  </a:lnTo>
                  <a:lnTo>
                    <a:pt x="8826" y="604799"/>
                  </a:lnTo>
                  <a:lnTo>
                    <a:pt x="19558" y="650544"/>
                  </a:lnTo>
                  <a:lnTo>
                    <a:pt x="34239" y="694778"/>
                  </a:lnTo>
                  <a:lnTo>
                    <a:pt x="52666" y="737247"/>
                  </a:lnTo>
                  <a:lnTo>
                    <a:pt x="74650" y="777709"/>
                  </a:lnTo>
                  <a:lnTo>
                    <a:pt x="99987" y="815911"/>
                  </a:lnTo>
                  <a:lnTo>
                    <a:pt x="128473" y="851636"/>
                  </a:lnTo>
                  <a:lnTo>
                    <a:pt x="159918" y="884631"/>
                  </a:lnTo>
                  <a:lnTo>
                    <a:pt x="194106" y="914654"/>
                  </a:lnTo>
                  <a:lnTo>
                    <a:pt x="230860" y="941451"/>
                  </a:lnTo>
                  <a:lnTo>
                    <a:pt x="269976" y="964793"/>
                  </a:lnTo>
                  <a:lnTo>
                    <a:pt x="311251" y="984440"/>
                  </a:lnTo>
                  <a:lnTo>
                    <a:pt x="354482" y="1000137"/>
                  </a:lnTo>
                  <a:lnTo>
                    <a:pt x="399465" y="1011643"/>
                  </a:lnTo>
                  <a:lnTo>
                    <a:pt x="446024" y="1018730"/>
                  </a:lnTo>
                  <a:lnTo>
                    <a:pt x="493941" y="1021143"/>
                  </a:lnTo>
                  <a:lnTo>
                    <a:pt x="529882" y="1019708"/>
                  </a:lnTo>
                  <a:lnTo>
                    <a:pt x="567817" y="1015199"/>
                  </a:lnTo>
                  <a:lnTo>
                    <a:pt x="607212" y="1007402"/>
                  </a:lnTo>
                  <a:lnTo>
                    <a:pt x="647496" y="996022"/>
                  </a:lnTo>
                  <a:lnTo>
                    <a:pt x="688136" y="980846"/>
                  </a:lnTo>
                  <a:lnTo>
                    <a:pt x="728573" y="961593"/>
                  </a:lnTo>
                  <a:lnTo>
                    <a:pt x="768261" y="938034"/>
                  </a:lnTo>
                  <a:lnTo>
                    <a:pt x="806640" y="909891"/>
                  </a:lnTo>
                  <a:lnTo>
                    <a:pt x="843178" y="876922"/>
                  </a:lnTo>
                  <a:lnTo>
                    <a:pt x="863168" y="854646"/>
                  </a:lnTo>
                  <a:lnTo>
                    <a:pt x="877316" y="838885"/>
                  </a:lnTo>
                  <a:lnTo>
                    <a:pt x="908494" y="795515"/>
                  </a:lnTo>
                  <a:lnTo>
                    <a:pt x="936180" y="746556"/>
                  </a:lnTo>
                  <a:lnTo>
                    <a:pt x="959815" y="691769"/>
                  </a:lnTo>
                  <a:lnTo>
                    <a:pt x="777633" y="691769"/>
                  </a:lnTo>
                  <a:lnTo>
                    <a:pt x="755599" y="727278"/>
                  </a:lnTo>
                  <a:lnTo>
                    <a:pt x="727214" y="760844"/>
                  </a:lnTo>
                  <a:lnTo>
                    <a:pt x="692810" y="791197"/>
                  </a:lnTo>
                  <a:lnTo>
                    <a:pt x="652665" y="817029"/>
                  </a:lnTo>
                  <a:lnTo>
                    <a:pt x="607098" y="837069"/>
                  </a:lnTo>
                  <a:lnTo>
                    <a:pt x="556425" y="850036"/>
                  </a:lnTo>
                  <a:lnTo>
                    <a:pt x="500926" y="854646"/>
                  </a:lnTo>
                  <a:lnTo>
                    <a:pt x="463435" y="852297"/>
                  </a:lnTo>
                  <a:lnTo>
                    <a:pt x="425069" y="845134"/>
                  </a:lnTo>
                  <a:lnTo>
                    <a:pt x="386613" y="832929"/>
                  </a:lnTo>
                  <a:lnTo>
                    <a:pt x="348869" y="815505"/>
                  </a:lnTo>
                  <a:lnTo>
                    <a:pt x="312648" y="792670"/>
                  </a:lnTo>
                  <a:lnTo>
                    <a:pt x="278739" y="764209"/>
                  </a:lnTo>
                  <a:lnTo>
                    <a:pt x="247929" y="729932"/>
                  </a:lnTo>
                  <a:lnTo>
                    <a:pt x="221043" y="689635"/>
                  </a:lnTo>
                  <a:lnTo>
                    <a:pt x="198856" y="643140"/>
                  </a:lnTo>
                  <a:lnTo>
                    <a:pt x="182194" y="590219"/>
                  </a:lnTo>
                  <a:lnTo>
                    <a:pt x="986028" y="590219"/>
                  </a:lnTo>
                  <a:lnTo>
                    <a:pt x="987590" y="574979"/>
                  </a:lnTo>
                  <a:lnTo>
                    <a:pt x="989330" y="551040"/>
                  </a:lnTo>
                  <a:lnTo>
                    <a:pt x="990739" y="523494"/>
                  </a:lnTo>
                  <a:lnTo>
                    <a:pt x="991323" y="497433"/>
                  </a:lnTo>
                  <a:close/>
                </a:path>
                <a:path w="5235575" h="1021714">
                  <a:moveTo>
                    <a:pt x="1293050" y="36220"/>
                  </a:moveTo>
                  <a:lnTo>
                    <a:pt x="1083157" y="36220"/>
                  </a:lnTo>
                  <a:lnTo>
                    <a:pt x="1083157" y="996569"/>
                  </a:lnTo>
                  <a:lnTo>
                    <a:pt x="1293050" y="996569"/>
                  </a:lnTo>
                  <a:lnTo>
                    <a:pt x="1293050" y="36220"/>
                  </a:lnTo>
                  <a:close/>
                </a:path>
                <a:path w="5235575" h="1021714">
                  <a:moveTo>
                    <a:pt x="1941652" y="996569"/>
                  </a:moveTo>
                  <a:lnTo>
                    <a:pt x="1551901" y="518502"/>
                  </a:lnTo>
                  <a:lnTo>
                    <a:pt x="1908632" y="35496"/>
                  </a:lnTo>
                  <a:lnTo>
                    <a:pt x="1667891" y="35496"/>
                  </a:lnTo>
                  <a:lnTo>
                    <a:pt x="1296492" y="520661"/>
                  </a:lnTo>
                  <a:lnTo>
                    <a:pt x="1685328" y="996569"/>
                  </a:lnTo>
                  <a:lnTo>
                    <a:pt x="1941652" y="996569"/>
                  </a:lnTo>
                  <a:close/>
                </a:path>
                <a:path w="5235575" h="1021714">
                  <a:moveTo>
                    <a:pt x="2230386" y="36258"/>
                  </a:moveTo>
                  <a:lnTo>
                    <a:pt x="2011946" y="36258"/>
                  </a:lnTo>
                  <a:lnTo>
                    <a:pt x="2011946" y="996556"/>
                  </a:lnTo>
                  <a:lnTo>
                    <a:pt x="2230386" y="996556"/>
                  </a:lnTo>
                  <a:lnTo>
                    <a:pt x="2230386" y="36258"/>
                  </a:lnTo>
                  <a:close/>
                </a:path>
                <a:path w="5235575" h="1021714">
                  <a:moveTo>
                    <a:pt x="3251479" y="422071"/>
                  </a:moveTo>
                  <a:lnTo>
                    <a:pt x="3246793" y="360984"/>
                  </a:lnTo>
                  <a:lnTo>
                    <a:pt x="3235782" y="307200"/>
                  </a:lnTo>
                  <a:lnTo>
                    <a:pt x="3219729" y="259473"/>
                  </a:lnTo>
                  <a:lnTo>
                    <a:pt x="3199892" y="216611"/>
                  </a:lnTo>
                  <a:lnTo>
                    <a:pt x="3177578" y="177368"/>
                  </a:lnTo>
                  <a:lnTo>
                    <a:pt x="3151657" y="142671"/>
                  </a:lnTo>
                  <a:lnTo>
                    <a:pt x="3120923" y="111163"/>
                  </a:lnTo>
                  <a:lnTo>
                    <a:pt x="3085922" y="83108"/>
                  </a:lnTo>
                  <a:lnTo>
                    <a:pt x="3047136" y="58712"/>
                  </a:lnTo>
                  <a:lnTo>
                    <a:pt x="3005112" y="38227"/>
                  </a:lnTo>
                  <a:lnTo>
                    <a:pt x="2960370" y="21869"/>
                  </a:lnTo>
                  <a:lnTo>
                    <a:pt x="2913418" y="9906"/>
                  </a:lnTo>
                  <a:lnTo>
                    <a:pt x="2864764" y="2552"/>
                  </a:lnTo>
                  <a:lnTo>
                    <a:pt x="2814955" y="50"/>
                  </a:lnTo>
                  <a:lnTo>
                    <a:pt x="2757411" y="50"/>
                  </a:lnTo>
                  <a:lnTo>
                    <a:pt x="2707602" y="2552"/>
                  </a:lnTo>
                  <a:lnTo>
                    <a:pt x="2658948" y="9906"/>
                  </a:lnTo>
                  <a:lnTo>
                    <a:pt x="2611996" y="21869"/>
                  </a:lnTo>
                  <a:lnTo>
                    <a:pt x="2567241" y="38227"/>
                  </a:lnTo>
                  <a:lnTo>
                    <a:pt x="2525217" y="58712"/>
                  </a:lnTo>
                  <a:lnTo>
                    <a:pt x="2486444" y="83108"/>
                  </a:lnTo>
                  <a:lnTo>
                    <a:pt x="2451430" y="111163"/>
                  </a:lnTo>
                  <a:lnTo>
                    <a:pt x="2420709" y="142671"/>
                  </a:lnTo>
                  <a:lnTo>
                    <a:pt x="2394788" y="177368"/>
                  </a:lnTo>
                  <a:lnTo>
                    <a:pt x="2372499" y="216611"/>
                  </a:lnTo>
                  <a:lnTo>
                    <a:pt x="2352675" y="259473"/>
                  </a:lnTo>
                  <a:lnTo>
                    <a:pt x="2336609" y="307200"/>
                  </a:lnTo>
                  <a:lnTo>
                    <a:pt x="2325598" y="360984"/>
                  </a:lnTo>
                  <a:lnTo>
                    <a:pt x="2320950" y="422071"/>
                  </a:lnTo>
                  <a:lnTo>
                    <a:pt x="2320950" y="996594"/>
                  </a:lnTo>
                  <a:lnTo>
                    <a:pt x="2534945" y="996594"/>
                  </a:lnTo>
                  <a:lnTo>
                    <a:pt x="2534945" y="487680"/>
                  </a:lnTo>
                  <a:lnTo>
                    <a:pt x="2535186" y="461568"/>
                  </a:lnTo>
                  <a:lnTo>
                    <a:pt x="2541473" y="394284"/>
                  </a:lnTo>
                  <a:lnTo>
                    <a:pt x="2550414" y="357073"/>
                  </a:lnTo>
                  <a:lnTo>
                    <a:pt x="2565158" y="320141"/>
                  </a:lnTo>
                  <a:lnTo>
                    <a:pt x="2587155" y="285470"/>
                  </a:lnTo>
                  <a:lnTo>
                    <a:pt x="2617851" y="255041"/>
                  </a:lnTo>
                  <a:lnTo>
                    <a:pt x="2658694" y="230847"/>
                  </a:lnTo>
                  <a:lnTo>
                    <a:pt x="2711145" y="214871"/>
                  </a:lnTo>
                  <a:lnTo>
                    <a:pt x="2776651" y="209105"/>
                  </a:lnTo>
                  <a:lnTo>
                    <a:pt x="2795651" y="209105"/>
                  </a:lnTo>
                  <a:lnTo>
                    <a:pt x="2861157" y="214871"/>
                  </a:lnTo>
                  <a:lnTo>
                    <a:pt x="2913608" y="230847"/>
                  </a:lnTo>
                  <a:lnTo>
                    <a:pt x="2954464" y="255041"/>
                  </a:lnTo>
                  <a:lnTo>
                    <a:pt x="2985160" y="285470"/>
                  </a:lnTo>
                  <a:lnTo>
                    <a:pt x="3007156" y="320141"/>
                  </a:lnTo>
                  <a:lnTo>
                    <a:pt x="3021901" y="357073"/>
                  </a:lnTo>
                  <a:lnTo>
                    <a:pt x="3030842" y="394284"/>
                  </a:lnTo>
                  <a:lnTo>
                    <a:pt x="3037128" y="461568"/>
                  </a:lnTo>
                  <a:lnTo>
                    <a:pt x="3037370" y="487680"/>
                  </a:lnTo>
                  <a:lnTo>
                    <a:pt x="3037370" y="996594"/>
                  </a:lnTo>
                  <a:lnTo>
                    <a:pt x="3251479" y="996594"/>
                  </a:lnTo>
                  <a:lnTo>
                    <a:pt x="3251479" y="422071"/>
                  </a:lnTo>
                  <a:close/>
                </a:path>
                <a:path w="5235575" h="1021714">
                  <a:moveTo>
                    <a:pt x="4300728" y="497433"/>
                  </a:moveTo>
                  <a:lnTo>
                    <a:pt x="4298099" y="448119"/>
                  </a:lnTo>
                  <a:lnTo>
                    <a:pt x="4294162" y="421741"/>
                  </a:lnTo>
                  <a:lnTo>
                    <a:pt x="4290987" y="400431"/>
                  </a:lnTo>
                  <a:lnTo>
                    <a:pt x="4279620" y="354558"/>
                  </a:lnTo>
                  <a:lnTo>
                    <a:pt x="4264228" y="310654"/>
                  </a:lnTo>
                  <a:lnTo>
                    <a:pt x="4245064" y="268909"/>
                  </a:lnTo>
                  <a:lnTo>
                    <a:pt x="4222343" y="229476"/>
                  </a:lnTo>
                  <a:lnTo>
                    <a:pt x="4196346" y="192595"/>
                  </a:lnTo>
                  <a:lnTo>
                    <a:pt x="4167276" y="158369"/>
                  </a:lnTo>
                  <a:lnTo>
                    <a:pt x="4135374" y="127000"/>
                  </a:lnTo>
                  <a:lnTo>
                    <a:pt x="4115231" y="110464"/>
                  </a:lnTo>
                  <a:lnTo>
                    <a:pt x="4115231" y="421741"/>
                  </a:lnTo>
                  <a:lnTo>
                    <a:pt x="3495027" y="421741"/>
                  </a:lnTo>
                  <a:lnTo>
                    <a:pt x="3506305" y="378269"/>
                  </a:lnTo>
                  <a:lnTo>
                    <a:pt x="3524567" y="336359"/>
                  </a:lnTo>
                  <a:lnTo>
                    <a:pt x="3549281" y="296951"/>
                  </a:lnTo>
                  <a:lnTo>
                    <a:pt x="3579965" y="261010"/>
                  </a:lnTo>
                  <a:lnTo>
                    <a:pt x="3616096" y="229476"/>
                  </a:lnTo>
                  <a:lnTo>
                    <a:pt x="3657181" y="203288"/>
                  </a:lnTo>
                  <a:lnTo>
                    <a:pt x="3702723" y="183413"/>
                  </a:lnTo>
                  <a:lnTo>
                    <a:pt x="3752227" y="170802"/>
                  </a:lnTo>
                  <a:lnTo>
                    <a:pt x="3805161" y="166382"/>
                  </a:lnTo>
                  <a:lnTo>
                    <a:pt x="3858095" y="170802"/>
                  </a:lnTo>
                  <a:lnTo>
                    <a:pt x="3907574" y="183413"/>
                  </a:lnTo>
                  <a:lnTo>
                    <a:pt x="3953103" y="203288"/>
                  </a:lnTo>
                  <a:lnTo>
                    <a:pt x="3994213" y="229501"/>
                  </a:lnTo>
                  <a:lnTo>
                    <a:pt x="4030307" y="261010"/>
                  </a:lnTo>
                  <a:lnTo>
                    <a:pt x="4060964" y="296951"/>
                  </a:lnTo>
                  <a:lnTo>
                    <a:pt x="4085679" y="336359"/>
                  </a:lnTo>
                  <a:lnTo>
                    <a:pt x="4103928" y="378269"/>
                  </a:lnTo>
                  <a:lnTo>
                    <a:pt x="4115231" y="421741"/>
                  </a:lnTo>
                  <a:lnTo>
                    <a:pt x="4115231" y="110464"/>
                  </a:lnTo>
                  <a:lnTo>
                    <a:pt x="4064025" y="73545"/>
                  </a:lnTo>
                  <a:lnTo>
                    <a:pt x="4025074" y="51803"/>
                  </a:lnTo>
                  <a:lnTo>
                    <a:pt x="3984231" y="33629"/>
                  </a:lnTo>
                  <a:lnTo>
                    <a:pt x="3941749" y="19177"/>
                  </a:lnTo>
                  <a:lnTo>
                    <a:pt x="3897871" y="8648"/>
                  </a:lnTo>
                  <a:lnTo>
                    <a:pt x="3852824" y="2197"/>
                  </a:lnTo>
                  <a:lnTo>
                    <a:pt x="3806850" y="0"/>
                  </a:lnTo>
                  <a:lnTo>
                    <a:pt x="3759174" y="2247"/>
                  </a:lnTo>
                  <a:lnTo>
                    <a:pt x="3712743" y="8851"/>
                  </a:lnTo>
                  <a:lnTo>
                    <a:pt x="3667747" y="19646"/>
                  </a:lnTo>
                  <a:lnTo>
                    <a:pt x="3624415" y="34455"/>
                  </a:lnTo>
                  <a:lnTo>
                    <a:pt x="3582962" y="53073"/>
                  </a:lnTo>
                  <a:lnTo>
                    <a:pt x="3543592" y="75349"/>
                  </a:lnTo>
                  <a:lnTo>
                    <a:pt x="3506520" y="101092"/>
                  </a:lnTo>
                  <a:lnTo>
                    <a:pt x="3471964" y="130124"/>
                  </a:lnTo>
                  <a:lnTo>
                    <a:pt x="3440138" y="162267"/>
                  </a:lnTo>
                  <a:lnTo>
                    <a:pt x="3411258" y="197332"/>
                  </a:lnTo>
                  <a:lnTo>
                    <a:pt x="3385540" y="235140"/>
                  </a:lnTo>
                  <a:lnTo>
                    <a:pt x="3363188" y="275526"/>
                  </a:lnTo>
                  <a:lnTo>
                    <a:pt x="3344418" y="318300"/>
                  </a:lnTo>
                  <a:lnTo>
                    <a:pt x="3329444" y="363283"/>
                  </a:lnTo>
                  <a:lnTo>
                    <a:pt x="3318484" y="410298"/>
                  </a:lnTo>
                  <a:lnTo>
                    <a:pt x="3311753" y="459168"/>
                  </a:lnTo>
                  <a:lnTo>
                    <a:pt x="3309467" y="509701"/>
                  </a:lnTo>
                  <a:lnTo>
                    <a:pt x="3311702" y="557771"/>
                  </a:lnTo>
                  <a:lnTo>
                    <a:pt x="3318294" y="604799"/>
                  </a:lnTo>
                  <a:lnTo>
                    <a:pt x="3329025" y="650544"/>
                  </a:lnTo>
                  <a:lnTo>
                    <a:pt x="3343694" y="694778"/>
                  </a:lnTo>
                  <a:lnTo>
                    <a:pt x="3362134" y="737247"/>
                  </a:lnTo>
                  <a:lnTo>
                    <a:pt x="3384105" y="777709"/>
                  </a:lnTo>
                  <a:lnTo>
                    <a:pt x="3409442" y="815911"/>
                  </a:lnTo>
                  <a:lnTo>
                    <a:pt x="3437928" y="851636"/>
                  </a:lnTo>
                  <a:lnTo>
                    <a:pt x="3469360" y="884631"/>
                  </a:lnTo>
                  <a:lnTo>
                    <a:pt x="3503561" y="914654"/>
                  </a:lnTo>
                  <a:lnTo>
                    <a:pt x="3540302" y="941451"/>
                  </a:lnTo>
                  <a:lnTo>
                    <a:pt x="3579418" y="964793"/>
                  </a:lnTo>
                  <a:lnTo>
                    <a:pt x="3620693" y="984440"/>
                  </a:lnTo>
                  <a:lnTo>
                    <a:pt x="3663924" y="1000137"/>
                  </a:lnTo>
                  <a:lnTo>
                    <a:pt x="3708920" y="1011643"/>
                  </a:lnTo>
                  <a:lnTo>
                    <a:pt x="3755479" y="1018730"/>
                  </a:lnTo>
                  <a:lnTo>
                    <a:pt x="3803408" y="1021143"/>
                  </a:lnTo>
                  <a:lnTo>
                    <a:pt x="3839349" y="1019708"/>
                  </a:lnTo>
                  <a:lnTo>
                    <a:pt x="3877297" y="1015199"/>
                  </a:lnTo>
                  <a:lnTo>
                    <a:pt x="3916680" y="1007402"/>
                  </a:lnTo>
                  <a:lnTo>
                    <a:pt x="3956977" y="996022"/>
                  </a:lnTo>
                  <a:lnTo>
                    <a:pt x="3997604" y="980846"/>
                  </a:lnTo>
                  <a:lnTo>
                    <a:pt x="4038041" y="961593"/>
                  </a:lnTo>
                  <a:lnTo>
                    <a:pt x="4077728" y="938034"/>
                  </a:lnTo>
                  <a:lnTo>
                    <a:pt x="4116120" y="909891"/>
                  </a:lnTo>
                  <a:lnTo>
                    <a:pt x="4152646" y="876922"/>
                  </a:lnTo>
                  <a:lnTo>
                    <a:pt x="4172635" y="854646"/>
                  </a:lnTo>
                  <a:lnTo>
                    <a:pt x="4186783" y="838885"/>
                  </a:lnTo>
                  <a:lnTo>
                    <a:pt x="4217962" y="795515"/>
                  </a:lnTo>
                  <a:lnTo>
                    <a:pt x="4245648" y="746556"/>
                  </a:lnTo>
                  <a:lnTo>
                    <a:pt x="4269283" y="691769"/>
                  </a:lnTo>
                  <a:lnTo>
                    <a:pt x="4087101" y="691769"/>
                  </a:lnTo>
                  <a:lnTo>
                    <a:pt x="4065066" y="727278"/>
                  </a:lnTo>
                  <a:lnTo>
                    <a:pt x="4036695" y="760844"/>
                  </a:lnTo>
                  <a:lnTo>
                    <a:pt x="4002278" y="791197"/>
                  </a:lnTo>
                  <a:lnTo>
                    <a:pt x="3962146" y="817029"/>
                  </a:lnTo>
                  <a:lnTo>
                    <a:pt x="3916591" y="837069"/>
                  </a:lnTo>
                  <a:lnTo>
                    <a:pt x="3865918" y="850036"/>
                  </a:lnTo>
                  <a:lnTo>
                    <a:pt x="3810444" y="854646"/>
                  </a:lnTo>
                  <a:lnTo>
                    <a:pt x="3772954" y="852297"/>
                  </a:lnTo>
                  <a:lnTo>
                    <a:pt x="3734587" y="845134"/>
                  </a:lnTo>
                  <a:lnTo>
                    <a:pt x="3696119" y="832929"/>
                  </a:lnTo>
                  <a:lnTo>
                    <a:pt x="3658374" y="815505"/>
                  </a:lnTo>
                  <a:lnTo>
                    <a:pt x="3622141" y="792670"/>
                  </a:lnTo>
                  <a:lnTo>
                    <a:pt x="3588207" y="764209"/>
                  </a:lnTo>
                  <a:lnTo>
                    <a:pt x="3557397" y="729932"/>
                  </a:lnTo>
                  <a:lnTo>
                    <a:pt x="3530485" y="689635"/>
                  </a:lnTo>
                  <a:lnTo>
                    <a:pt x="3508286" y="643140"/>
                  </a:lnTo>
                  <a:lnTo>
                    <a:pt x="3491598" y="590219"/>
                  </a:lnTo>
                  <a:lnTo>
                    <a:pt x="4295559" y="590219"/>
                  </a:lnTo>
                  <a:lnTo>
                    <a:pt x="4297096" y="574979"/>
                  </a:lnTo>
                  <a:lnTo>
                    <a:pt x="4298797" y="551040"/>
                  </a:lnTo>
                  <a:lnTo>
                    <a:pt x="4300169" y="523494"/>
                  </a:lnTo>
                  <a:lnTo>
                    <a:pt x="4300728" y="497433"/>
                  </a:lnTo>
                  <a:close/>
                </a:path>
                <a:path w="5235575" h="1021714">
                  <a:moveTo>
                    <a:pt x="5235460" y="996619"/>
                  </a:moveTo>
                  <a:lnTo>
                    <a:pt x="4853470" y="525526"/>
                  </a:lnTo>
                  <a:lnTo>
                    <a:pt x="5210924" y="26276"/>
                  </a:lnTo>
                  <a:lnTo>
                    <a:pt x="4952263" y="26276"/>
                  </a:lnTo>
                  <a:lnTo>
                    <a:pt x="4703877" y="371348"/>
                  </a:lnTo>
                  <a:lnTo>
                    <a:pt x="4453509" y="26276"/>
                  </a:lnTo>
                  <a:lnTo>
                    <a:pt x="4194962" y="26276"/>
                  </a:lnTo>
                  <a:lnTo>
                    <a:pt x="4561560" y="525526"/>
                  </a:lnTo>
                  <a:lnTo>
                    <a:pt x="4180586" y="996619"/>
                  </a:lnTo>
                  <a:lnTo>
                    <a:pt x="4428909" y="996619"/>
                  </a:lnTo>
                  <a:lnTo>
                    <a:pt x="4700740" y="653351"/>
                  </a:lnTo>
                  <a:lnTo>
                    <a:pt x="4985156" y="996619"/>
                  </a:lnTo>
                  <a:lnTo>
                    <a:pt x="5235460" y="996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21854" y="2348479"/>
            <a:ext cx="10261984" cy="927560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it-IT" sz="5936" b="1" spc="-180">
                <a:solidFill>
                  <a:srgbClr val="FFFFFF"/>
                </a:solidFill>
                <a:latin typeface="Trebuchet MS"/>
                <a:cs typeface="Trebuchet MS"/>
              </a:rPr>
              <a:t>Thank you for you </a:t>
            </a:r>
            <a:r>
              <a:rPr lang="it-IT" sz="5936" b="1" spc="-180" err="1">
                <a:solidFill>
                  <a:srgbClr val="FFFFFF"/>
                </a:solidFill>
                <a:latin typeface="Trebuchet MS"/>
                <a:cs typeface="Trebuchet MS"/>
              </a:rPr>
              <a:t>attention</a:t>
            </a:r>
            <a:r>
              <a:rPr lang="it-IT" sz="5936" b="1" spc="-180">
                <a:solidFill>
                  <a:srgbClr val="FFFFFF"/>
                </a:solidFill>
                <a:latin typeface="Trebuchet MS"/>
                <a:cs typeface="Trebuchet MS"/>
              </a:rPr>
              <a:t> !</a:t>
            </a:r>
            <a:endParaRPr sz="4617" b="1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748192-DC9A-00B9-0651-6536E239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512" y="535215"/>
            <a:ext cx="8654868" cy="615553"/>
          </a:xfrm>
        </p:spPr>
        <p:txBody>
          <a:bodyPr/>
          <a:lstStyle/>
          <a:p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  <a:t>Lighting Control KNX/Dali</a:t>
            </a:r>
            <a:endParaRPr lang="it-IT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CD0B670-34C0-D74F-B327-176EBA1FB4C5}"/>
              </a:ext>
            </a:extLst>
          </p:cNvPr>
          <p:cNvSpPr txBox="1"/>
          <p:nvPr/>
        </p:nvSpPr>
        <p:spPr>
          <a:xfrm>
            <a:off x="9142010" y="5152079"/>
            <a:ext cx="1828800" cy="18288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147023-3981-9940-B737-EC198BA4486C}"/>
              </a:ext>
            </a:extLst>
          </p:cNvPr>
          <p:cNvSpPr txBox="1"/>
          <p:nvPr/>
        </p:nvSpPr>
        <p:spPr>
          <a:xfrm>
            <a:off x="9142010" y="5152079"/>
            <a:ext cx="1828800" cy="18288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2F8F0FA-4D3A-63C1-B412-953310D63D28}"/>
              </a:ext>
            </a:extLst>
          </p:cNvPr>
          <p:cNvSpPr txBox="1"/>
          <p:nvPr/>
        </p:nvSpPr>
        <p:spPr>
          <a:xfrm>
            <a:off x="9142010" y="5152079"/>
            <a:ext cx="1828800" cy="18288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CDC8341-016D-7AA9-1899-6E5B96BDF10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9114477" y="5732736"/>
            <a:ext cx="944717" cy="286845"/>
          </a:xfrm>
        </p:spPr>
        <p:txBody>
          <a:bodyPr/>
          <a:lstStyle/>
          <a:p>
            <a:pPr algn="ctr"/>
            <a:fld id="{B6F15528-21DE-4FAA-801E-634DDDAF4B2B}" type="slidenum">
              <a:rPr lang="it-IT" smtClean="0">
                <a:solidFill>
                  <a:schemeClr val="tx1"/>
                </a:solidFill>
              </a:rPr>
              <a:pPr algn="ctr"/>
              <a:t>2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6C5D5997-3386-1EF1-A540-51AF32426272}"/>
              </a:ext>
            </a:extLst>
          </p:cNvPr>
          <p:cNvSpPr txBox="1">
            <a:spLocks/>
          </p:cNvSpPr>
          <p:nvPr/>
        </p:nvSpPr>
        <p:spPr>
          <a:xfrm>
            <a:off x="2007970" y="1193957"/>
            <a:ext cx="8654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sz="3200" b="0" dirty="0">
                <a:latin typeface="Verdana" panose="020B0604030504040204" pitchFamily="34" charset="0"/>
                <a:ea typeface="Verdana" panose="020B0604030504040204" pitchFamily="34" charset="0"/>
              </a:rPr>
              <a:t>Light Evolution</a:t>
            </a:r>
            <a:endParaRPr lang="it-IT" sz="32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FA3011-097F-AA1F-673B-E8432984A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48"/>
          <a:stretch/>
        </p:blipFill>
        <p:spPr bwMode="auto">
          <a:xfrm>
            <a:off x="6760286" y="3038672"/>
            <a:ext cx="10366700" cy="621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4E2BAE68-0BC1-83E7-78B1-1200E203099A}"/>
              </a:ext>
            </a:extLst>
          </p:cNvPr>
          <p:cNvSpPr txBox="1">
            <a:spLocks/>
          </p:cNvSpPr>
          <p:nvPr/>
        </p:nvSpPr>
        <p:spPr>
          <a:xfrm>
            <a:off x="1855399" y="5772645"/>
            <a:ext cx="290499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542925" indent="-342900">
              <a:buFont typeface="Wingdings" panose="05000000000000000000" pitchFamily="2" charset="2"/>
              <a:buChar char="q"/>
            </a:pPr>
            <a:r>
              <a:rPr lang="en-GB" sz="2400" b="0" dirty="0">
                <a:latin typeface="Verdana" panose="020B0604030504040204" pitchFamily="34" charset="0"/>
                <a:ea typeface="Verdana" panose="020B0604030504040204" pitchFamily="34" charset="0"/>
              </a:rPr>
              <a:t>free</a:t>
            </a:r>
          </a:p>
          <a:p>
            <a:pPr marL="542925" indent="-342900">
              <a:buFont typeface="Wingdings" panose="05000000000000000000" pitchFamily="2" charset="2"/>
              <a:buChar char="q"/>
            </a:pPr>
            <a:r>
              <a:rPr lang="en-GB" sz="2400" b="0" dirty="0">
                <a:latin typeface="Verdana" panose="020B0604030504040204" pitchFamily="34" charset="0"/>
                <a:ea typeface="Verdana" panose="020B0604030504040204" pitchFamily="34" charset="0"/>
              </a:rPr>
              <a:t>sustainable</a:t>
            </a:r>
          </a:p>
          <a:p>
            <a:pPr marL="542925" indent="-342900">
              <a:buFont typeface="Wingdings" panose="05000000000000000000" pitchFamily="2" charset="2"/>
              <a:buChar char="q"/>
            </a:pPr>
            <a:r>
              <a:rPr lang="en-US" sz="2400" b="0" dirty="0">
                <a:latin typeface="Verdana" panose="020B0604030504040204" pitchFamily="34" charset="0"/>
                <a:ea typeface="Verdana" panose="020B0604030504040204" pitchFamily="34" charset="0"/>
              </a:rPr>
              <a:t>bodies primed</a:t>
            </a:r>
            <a:endParaRPr lang="it-IT" sz="24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B66C22F9-B3DC-73A7-6DB5-27A7316F1859}"/>
              </a:ext>
            </a:extLst>
          </p:cNvPr>
          <p:cNvCxnSpPr>
            <a:cxnSpLocks/>
          </p:cNvCxnSpPr>
          <p:nvPr/>
        </p:nvCxnSpPr>
        <p:spPr>
          <a:xfrm>
            <a:off x="10430359" y="2178691"/>
            <a:ext cx="0" cy="643471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264BC9F0-B71B-093D-53A0-C16C12390A6D}"/>
              </a:ext>
            </a:extLst>
          </p:cNvPr>
          <p:cNvSpPr/>
          <p:nvPr/>
        </p:nvSpPr>
        <p:spPr>
          <a:xfrm>
            <a:off x="4705877" y="8328210"/>
            <a:ext cx="4108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Natural Light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4C03B372-CF83-1220-81E5-CDF055CBA1A0}"/>
              </a:ext>
            </a:extLst>
          </p:cNvPr>
          <p:cNvSpPr/>
          <p:nvPr/>
        </p:nvSpPr>
        <p:spPr>
          <a:xfrm>
            <a:off x="13434821" y="8328210"/>
            <a:ext cx="4301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Artificial</a:t>
            </a:r>
            <a:r>
              <a:rPr lang="it-IT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Light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4C685579-FC42-927B-FC34-2BD9A90CC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6789" y="2235693"/>
            <a:ext cx="3436592" cy="3017757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6AA2C504-12EA-0361-D504-1C66E21C319B}"/>
              </a:ext>
            </a:extLst>
          </p:cNvPr>
          <p:cNvSpPr/>
          <p:nvPr/>
        </p:nvSpPr>
        <p:spPr>
          <a:xfrm>
            <a:off x="1636026" y="4934382"/>
            <a:ext cx="2685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Sunlight</a:t>
            </a:r>
            <a:endParaRPr lang="it-IT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45B13608-49C3-69B7-EB1F-E74E94638BE2}"/>
              </a:ext>
            </a:extLst>
          </p:cNvPr>
          <p:cNvSpPr txBox="1">
            <a:spLocks/>
          </p:cNvSpPr>
          <p:nvPr/>
        </p:nvSpPr>
        <p:spPr>
          <a:xfrm>
            <a:off x="4772795" y="9348328"/>
            <a:ext cx="290499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542925" indent="-342900">
              <a:buFont typeface="Wingdings" panose="05000000000000000000" pitchFamily="2" charset="2"/>
              <a:buChar char="q"/>
            </a:pPr>
            <a:r>
              <a:rPr lang="en-GB" sz="2400" b="0" dirty="0">
                <a:latin typeface="Verdana" panose="020B0604030504040204" pitchFamily="34" charset="0"/>
                <a:ea typeface="Verdana" panose="020B0604030504040204" pitchFamily="34" charset="0"/>
              </a:rPr>
              <a:t>light</a:t>
            </a:r>
          </a:p>
          <a:p>
            <a:pPr marL="542925" indent="-342900">
              <a:buFont typeface="Wingdings" panose="05000000000000000000" pitchFamily="2" charset="2"/>
              <a:buChar char="q"/>
            </a:pPr>
            <a:r>
              <a:rPr lang="en-GB" sz="2400" b="0" dirty="0">
                <a:latin typeface="Verdana" panose="020B0604030504040204" pitchFamily="34" charset="0"/>
                <a:ea typeface="Verdana" panose="020B0604030504040204" pitchFamily="34" charset="0"/>
              </a:rPr>
              <a:t>heating</a:t>
            </a:r>
          </a:p>
          <a:p>
            <a:pPr marL="542925" indent="-342900">
              <a:buFont typeface="Wingdings" panose="05000000000000000000" pitchFamily="2" charset="2"/>
              <a:buChar char="q"/>
            </a:pPr>
            <a:r>
              <a:rPr lang="en-US" sz="2400" b="0" dirty="0">
                <a:latin typeface="Verdana" panose="020B0604030504040204" pitchFamily="34" charset="0"/>
                <a:ea typeface="Verdana" panose="020B0604030504040204" pitchFamily="34" charset="0"/>
              </a:rPr>
              <a:t>cooking</a:t>
            </a:r>
            <a:endParaRPr lang="it-IT" sz="24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ADB3794A-C923-A353-A17B-21E8731EB564}"/>
              </a:ext>
            </a:extLst>
          </p:cNvPr>
          <p:cNvSpPr txBox="1">
            <a:spLocks/>
          </p:cNvSpPr>
          <p:nvPr/>
        </p:nvSpPr>
        <p:spPr>
          <a:xfrm>
            <a:off x="14256539" y="10839176"/>
            <a:ext cx="4857938" cy="312920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EKINEX CONFIDENTIAL AND PROPRIETARY | ©2023 Ekinex S.p.A.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748192-DC9A-00B9-0651-6536E239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512" y="535215"/>
            <a:ext cx="8654868" cy="615553"/>
          </a:xfrm>
        </p:spPr>
        <p:txBody>
          <a:bodyPr/>
          <a:lstStyle/>
          <a:p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  <a:t>Lighting Control KNX/Dali</a:t>
            </a:r>
            <a:endParaRPr lang="it-IT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CDC8341-016D-7AA9-1899-6E5B96BDF10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9114477" y="5732736"/>
            <a:ext cx="944717" cy="286845"/>
          </a:xfrm>
        </p:spPr>
        <p:txBody>
          <a:bodyPr/>
          <a:lstStyle/>
          <a:p>
            <a:pPr algn="ctr"/>
            <a:fld id="{B6F15528-21DE-4FAA-801E-634DDDAF4B2B}" type="slidenum">
              <a:rPr lang="it-IT" smtClean="0">
                <a:solidFill>
                  <a:schemeClr val="tx1"/>
                </a:solidFill>
              </a:rPr>
              <a:pPr algn="ctr"/>
              <a:t>3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6C5D5997-3386-1EF1-A540-51AF32426272}"/>
              </a:ext>
            </a:extLst>
          </p:cNvPr>
          <p:cNvSpPr txBox="1">
            <a:spLocks/>
          </p:cNvSpPr>
          <p:nvPr/>
        </p:nvSpPr>
        <p:spPr>
          <a:xfrm>
            <a:off x="2007970" y="1193957"/>
            <a:ext cx="8654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sz="3200" b="0" dirty="0">
                <a:latin typeface="Verdana" panose="020B0604030504040204" pitchFamily="34" charset="0"/>
                <a:ea typeface="Verdana" panose="020B0604030504040204" pitchFamily="34" charset="0"/>
              </a:rPr>
              <a:t>Light Evolution</a:t>
            </a:r>
            <a:endParaRPr lang="it-IT" sz="32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ADB3794A-C923-A353-A17B-21E8731EB564}"/>
              </a:ext>
            </a:extLst>
          </p:cNvPr>
          <p:cNvSpPr txBox="1">
            <a:spLocks/>
          </p:cNvSpPr>
          <p:nvPr/>
        </p:nvSpPr>
        <p:spPr>
          <a:xfrm>
            <a:off x="14256539" y="10839176"/>
            <a:ext cx="4857938" cy="312920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EKINEX CONFIDENTIAL AND PROPRIETARY | ©2023 Ekinex S.p.A.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D583E-4F85-E114-65A0-F41343726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t="17720" r="7767" b="25052"/>
          <a:stretch/>
        </p:blipFill>
        <p:spPr bwMode="auto">
          <a:xfrm>
            <a:off x="5951348" y="5688584"/>
            <a:ext cx="13163129" cy="47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C4D7595-8FF0-D3C8-5C3C-F1FDD72C9B79}"/>
              </a:ext>
            </a:extLst>
          </p:cNvPr>
          <p:cNvSpPr txBox="1">
            <a:spLocks/>
          </p:cNvSpPr>
          <p:nvPr/>
        </p:nvSpPr>
        <p:spPr>
          <a:xfrm>
            <a:off x="1589512" y="2340466"/>
            <a:ext cx="626662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00025"/>
            <a:r>
              <a:rPr lang="it-IT" sz="2400" b="0" dirty="0" err="1">
                <a:latin typeface="Verdana" panose="020B0604030504040204" pitchFamily="34" charset="0"/>
                <a:ea typeface="Verdana" panose="020B0604030504040204" pitchFamily="34" charset="0"/>
              </a:rPr>
              <a:t>Beside</a:t>
            </a:r>
            <a:r>
              <a:rPr lang="it-IT" sz="2400" b="0" dirty="0">
                <a:latin typeface="Verdana" panose="020B0604030504040204" pitchFamily="34" charset="0"/>
                <a:ea typeface="Verdana" panose="020B0604030504040204" pitchFamily="34" charset="0"/>
              </a:rPr>
              <a:t> light </a:t>
            </a:r>
            <a:r>
              <a:rPr lang="it-IT" sz="2400" b="0" dirty="0" err="1">
                <a:latin typeface="Verdana" panose="020B0604030504040204" pitchFamily="34" charset="0"/>
                <a:ea typeface="Verdana" panose="020B0604030504040204" pitchFamily="34" charset="0"/>
              </a:rPr>
              <a:t>evolution</a:t>
            </a:r>
            <a:r>
              <a:rPr lang="it-IT" sz="24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b="0" dirty="0" err="1">
                <a:latin typeface="Verdana" panose="020B0604030504040204" pitchFamily="34" charset="0"/>
                <a:ea typeface="Verdana" panose="020B0604030504040204" pitchFamily="34" charset="0"/>
              </a:rPr>
              <a:t>there</a:t>
            </a:r>
            <a:r>
              <a:rPr lang="it-IT" sz="24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b="0" dirty="0" err="1">
                <a:latin typeface="Verdana" panose="020B0604030504040204" pitchFamily="34" charset="0"/>
                <a:ea typeface="Verdana" panose="020B0604030504040204" pitchFamily="34" charset="0"/>
              </a:rPr>
              <a:t>was</a:t>
            </a:r>
            <a:r>
              <a:rPr lang="it-IT" sz="2400" b="0" dirty="0">
                <a:latin typeface="Verdana" panose="020B0604030504040204" pitchFamily="34" charset="0"/>
                <a:ea typeface="Verdana" panose="020B0604030504040204" pitchFamily="34" charset="0"/>
              </a:rPr>
              <a:t> also a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Tecnology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Evolution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24E61C15-F248-FC5B-9238-EA125B6B19A0}"/>
              </a:ext>
            </a:extLst>
          </p:cNvPr>
          <p:cNvSpPr txBox="1">
            <a:spLocks/>
          </p:cNvSpPr>
          <p:nvPr/>
        </p:nvSpPr>
        <p:spPr>
          <a:xfrm>
            <a:off x="4014177" y="3532038"/>
            <a:ext cx="4591115" cy="1659894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txBody>
          <a:bodyPr wrap="square" lIns="0" tIns="0" rIns="0" bIns="0" anchor="ctr" anchorCtr="0">
            <a:no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00025" algn="ctr"/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</a:rPr>
              <a:t>LED sources</a:t>
            </a:r>
          </a:p>
          <a:p>
            <a:pPr marL="200025" algn="ctr"/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00025" algn="ctr"/>
            <a:r>
              <a:rPr lang="it-IT" sz="2400" b="0" dirty="0" err="1">
                <a:latin typeface="Verdana" panose="020B0604030504040204" pitchFamily="34" charset="0"/>
                <a:ea typeface="Verdana" panose="020B0604030504040204" pitchFamily="34" charset="0"/>
              </a:rPr>
              <a:t>artificial</a:t>
            </a:r>
            <a:r>
              <a:rPr lang="it-IT" sz="2400" b="0" dirty="0">
                <a:latin typeface="Verdana" panose="020B0604030504040204" pitchFamily="34" charset="0"/>
                <a:ea typeface="Verdana" panose="020B0604030504040204" pitchFamily="34" charset="0"/>
              </a:rPr>
              <a:t> light design </a:t>
            </a:r>
            <a:r>
              <a:rPr lang="it-IT" sz="2400" b="0" dirty="0" err="1">
                <a:latin typeface="Verdana" panose="020B0604030504040204" pitchFamily="34" charset="0"/>
                <a:ea typeface="Verdana" panose="020B0604030504040204" pitchFamily="34" charset="0"/>
              </a:rPr>
              <a:t>is</a:t>
            </a:r>
            <a:r>
              <a:rPr lang="it-IT" sz="24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b="0" dirty="0" err="1">
                <a:latin typeface="Verdana" panose="020B0604030504040204" pitchFamily="34" charset="0"/>
                <a:ea typeface="Verdana" panose="020B0604030504040204" pitchFamily="34" charset="0"/>
              </a:rPr>
              <a:t>changing</a:t>
            </a:r>
            <a:r>
              <a:rPr lang="it-IT" sz="24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400" b="0" dirty="0" err="1">
                <a:latin typeface="Verdana" panose="020B0604030504040204" pitchFamily="34" charset="0"/>
                <a:ea typeface="Verdana" panose="020B0604030504040204" pitchFamily="34" charset="0"/>
              </a:rPr>
              <a:t>gradually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8664E9F2-A346-28D6-07C5-B376F4235F3C}"/>
              </a:ext>
            </a:extLst>
          </p:cNvPr>
          <p:cNvSpPr txBox="1">
            <a:spLocks/>
          </p:cNvSpPr>
          <p:nvPr/>
        </p:nvSpPr>
        <p:spPr>
          <a:xfrm>
            <a:off x="11500395" y="3532038"/>
            <a:ext cx="4591115" cy="1659894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rgbClr val="00B0F0">
                <a:alpha val="40000"/>
              </a:srgbClr>
            </a:glow>
          </a:effectLst>
        </p:spPr>
        <p:txBody>
          <a:bodyPr wrap="square" lIns="0" tIns="0" rIns="0" bIns="0" anchor="ctr" anchorCtr="0">
            <a:no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00025" algn="ctr"/>
            <a:r>
              <a:rPr lang="it-IT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Digitalization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00025" algn="ctr"/>
            <a:endParaRPr lang="it-I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00025" algn="ctr"/>
            <a:r>
              <a:rPr lang="it-IT" sz="2400" b="0" dirty="0">
                <a:latin typeface="Verdana" panose="020B0604030504040204" pitchFamily="34" charset="0"/>
                <a:ea typeface="Verdana" panose="020B0604030504040204" pitchFamily="34" charset="0"/>
              </a:rPr>
              <a:t>command/control</a:t>
            </a:r>
          </a:p>
          <a:p>
            <a:pPr marL="200025" algn="ctr"/>
            <a:r>
              <a:rPr lang="it-IT" sz="2400" b="0" dirty="0">
                <a:latin typeface="Verdana" panose="020B0604030504040204" pitchFamily="34" charset="0"/>
                <a:ea typeface="Verdana" panose="020B0604030504040204" pitchFamily="34" charset="0"/>
              </a:rPr>
              <a:t>new </a:t>
            </a:r>
            <a:r>
              <a:rPr lang="it-IT" sz="2400" b="0" dirty="0" err="1">
                <a:latin typeface="Verdana" panose="020B0604030504040204" pitchFamily="34" charset="0"/>
                <a:ea typeface="Verdana" panose="020B0604030504040204" pitchFamily="34" charset="0"/>
              </a:rPr>
              <a:t>solutions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1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748192-DC9A-00B9-0651-6536E239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512" y="535215"/>
            <a:ext cx="10892774" cy="615553"/>
          </a:xfrm>
        </p:spPr>
        <p:txBody>
          <a:bodyPr/>
          <a:lstStyle/>
          <a:p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  <a:t>Lighting Control KNX/Dali</a:t>
            </a:r>
            <a:endParaRPr lang="it-IT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CDC8341-016D-7AA9-1899-6E5B96BDF10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9114477" y="5732736"/>
            <a:ext cx="944717" cy="286845"/>
          </a:xfrm>
        </p:spPr>
        <p:txBody>
          <a:bodyPr/>
          <a:lstStyle/>
          <a:p>
            <a:pPr algn="ctr"/>
            <a:fld id="{B6F15528-21DE-4FAA-801E-634DDDAF4B2B}" type="slidenum">
              <a:rPr lang="it-IT" smtClean="0">
                <a:solidFill>
                  <a:schemeClr val="tx1"/>
                </a:solidFill>
              </a:rPr>
              <a:pPr algn="ctr"/>
              <a:t>4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6C5D5997-3386-1EF1-A540-51AF32426272}"/>
              </a:ext>
            </a:extLst>
          </p:cNvPr>
          <p:cNvSpPr txBox="1">
            <a:spLocks/>
          </p:cNvSpPr>
          <p:nvPr/>
        </p:nvSpPr>
        <p:spPr>
          <a:xfrm>
            <a:off x="2007970" y="1193957"/>
            <a:ext cx="8654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sz="3200" b="0" dirty="0">
                <a:latin typeface="Verdana" panose="020B0604030504040204" pitchFamily="34" charset="0"/>
                <a:ea typeface="Verdana" panose="020B0604030504040204" pitchFamily="34" charset="0"/>
              </a:rPr>
              <a:t>Standard</a:t>
            </a:r>
            <a:endParaRPr lang="it-IT" sz="32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ADB3794A-C923-A353-A17B-21E8731EB564}"/>
              </a:ext>
            </a:extLst>
          </p:cNvPr>
          <p:cNvSpPr txBox="1">
            <a:spLocks/>
          </p:cNvSpPr>
          <p:nvPr/>
        </p:nvSpPr>
        <p:spPr>
          <a:xfrm>
            <a:off x="14256539" y="10839176"/>
            <a:ext cx="4857938" cy="312920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EKINEX CONFIDENTIAL AND PROPRIETARY | ©2023 Ekinex S.p.A.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CF98C97-63B4-F072-76D3-BEB831B8E431}"/>
              </a:ext>
            </a:extLst>
          </p:cNvPr>
          <p:cNvSpPr txBox="1">
            <a:spLocks/>
          </p:cNvSpPr>
          <p:nvPr/>
        </p:nvSpPr>
        <p:spPr>
          <a:xfrm>
            <a:off x="1589512" y="2340466"/>
            <a:ext cx="865486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marL="806450" indent="-542925" algn="l">
              <a:buFont typeface="Wingdings" panose="05000000000000000000" pitchFamily="2" charset="2"/>
              <a:buChar char="q"/>
              <a:defRPr sz="2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defRPr>
            </a:lvl1pPr>
          </a:lstStyle>
          <a:p>
            <a:r>
              <a:rPr lang="it-IT" altLang="it-IT" dirty="0" err="1"/>
              <a:t>Suitability</a:t>
            </a:r>
            <a:r>
              <a:rPr lang="it-IT" altLang="it-IT" dirty="0"/>
              <a:t> for the use for </a:t>
            </a:r>
            <a:r>
              <a:rPr lang="it-IT" altLang="it-IT" dirty="0" err="1"/>
              <a:t>which</a:t>
            </a:r>
            <a:r>
              <a:rPr lang="it-IT" altLang="it-IT" dirty="0"/>
              <a:t> it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intended</a:t>
            </a:r>
            <a:r>
              <a:rPr lang="it-IT" altLang="it-IT" dirty="0"/>
              <a:t>, </a:t>
            </a:r>
            <a:r>
              <a:rPr lang="it-IT" altLang="it-IT" dirty="0" err="1"/>
              <a:t>guaranteeing</a:t>
            </a:r>
            <a:r>
              <a:rPr lang="it-IT" altLang="it-IT" dirty="0"/>
              <a:t> </a:t>
            </a:r>
            <a:r>
              <a:rPr lang="it-IT" altLang="it-IT" dirty="0" err="1"/>
              <a:t>all</a:t>
            </a:r>
            <a:r>
              <a:rPr lang="it-IT" altLang="it-IT" dirty="0"/>
              <a:t> </a:t>
            </a:r>
            <a:r>
              <a:rPr lang="it-IT" altLang="it-IT" dirty="0" err="1"/>
              <a:t>applicable</a:t>
            </a:r>
            <a:r>
              <a:rPr lang="it-IT" altLang="it-IT" dirty="0"/>
              <a:t> standards (e.g. </a:t>
            </a:r>
            <a:r>
              <a:rPr lang="it-IT" altLang="it-IT" dirty="0" err="1"/>
              <a:t>safety</a:t>
            </a:r>
            <a:r>
              <a:rPr lang="it-IT" altLang="it-IT" dirty="0"/>
              <a:t>)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478161-225B-C253-4B8C-6118CD18D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833" y="2225126"/>
            <a:ext cx="7078906" cy="6845962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97987852-03D3-6FF5-EF76-BB42E3B8DA8D}"/>
              </a:ext>
            </a:extLst>
          </p:cNvPr>
          <p:cNvSpPr txBox="1">
            <a:spLocks/>
          </p:cNvSpPr>
          <p:nvPr/>
        </p:nvSpPr>
        <p:spPr>
          <a:xfrm>
            <a:off x="1589512" y="3530164"/>
            <a:ext cx="865486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806450" indent="-542925" algn="l">
              <a:buFont typeface="Wingdings" panose="05000000000000000000" pitchFamily="2" charset="2"/>
              <a:buChar char="q"/>
            </a:pPr>
            <a:r>
              <a:rPr lang="en-US" sz="2400" b="0" dirty="0">
                <a:latin typeface="Verdana" panose="020B0604030504040204" pitchFamily="34" charset="0"/>
                <a:ea typeface="Verdana" panose="020B0604030504040204" pitchFamily="34" charset="0"/>
              </a:rPr>
              <a:t>Guarantee of interchangeability of the elements that constitute it (mechanical aspects and performance)</a:t>
            </a:r>
            <a:endParaRPr lang="it-IT" sz="24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0C30FF61-AB57-80DC-AEB2-C612E2E482E6}"/>
              </a:ext>
            </a:extLst>
          </p:cNvPr>
          <p:cNvSpPr txBox="1">
            <a:spLocks/>
          </p:cNvSpPr>
          <p:nvPr/>
        </p:nvSpPr>
        <p:spPr>
          <a:xfrm>
            <a:off x="1589512" y="5089194"/>
            <a:ext cx="865486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marL="806450" indent="-542925" algn="l">
              <a:buFont typeface="Wingdings" panose="05000000000000000000" pitchFamily="2" charset="2"/>
              <a:buChar char="q"/>
              <a:defRPr sz="2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defRPr>
            </a:lvl1pPr>
          </a:lstStyle>
          <a:p>
            <a:r>
              <a:rPr lang="it-IT" altLang="it-IT" dirty="0" err="1"/>
              <a:t>Certification</a:t>
            </a:r>
            <a:r>
              <a:rPr lang="it-IT" altLang="it-IT" dirty="0"/>
              <a:t>, </a:t>
            </a:r>
            <a:r>
              <a:rPr lang="it-IT" altLang="it-IT" dirty="0" err="1"/>
              <a:t>Demonstration</a:t>
            </a:r>
            <a:r>
              <a:rPr lang="it-IT" altLang="it-IT" dirty="0"/>
              <a:t> and </a:t>
            </a:r>
            <a:r>
              <a:rPr lang="it-IT" altLang="it-IT" dirty="0" err="1"/>
              <a:t>Verification</a:t>
            </a:r>
            <a:r>
              <a:rPr lang="it-IT" altLang="it-IT" dirty="0"/>
              <a:t> of performance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CC6C1659-4312-ABF7-F145-CA2C587A0A8A}"/>
              </a:ext>
            </a:extLst>
          </p:cNvPr>
          <p:cNvSpPr txBox="1">
            <a:spLocks/>
          </p:cNvSpPr>
          <p:nvPr/>
        </p:nvSpPr>
        <p:spPr>
          <a:xfrm>
            <a:off x="1589512" y="7537971"/>
            <a:ext cx="8463332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63525" algn="l"/>
            <a:endParaRPr lang="en-US" sz="24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3525" algn="l"/>
            <a:r>
              <a:rPr lang="en-US" sz="2400" b="0" dirty="0">
                <a:latin typeface="Verdana" panose="020B0604030504040204" pitchFamily="34" charset="0"/>
                <a:ea typeface="Verdana" panose="020B0604030504040204" pitchFamily="34" charset="0"/>
              </a:rPr>
              <a:t>Standard represents a guarantee for all market operators:</a:t>
            </a:r>
          </a:p>
          <a:p>
            <a:pPr marL="606425" indent="-342900" algn="l">
              <a:buFont typeface="Wingdings" panose="05000000000000000000" pitchFamily="2" charset="2"/>
              <a:buChar char="q"/>
            </a:pPr>
            <a:r>
              <a:rPr lang="it-IT" sz="2400" b="0" dirty="0">
                <a:latin typeface="Verdana" panose="020B0604030504040204" pitchFamily="34" charset="0"/>
                <a:ea typeface="Verdana" panose="020B0604030504040204" pitchFamily="34" charset="0"/>
              </a:rPr>
              <a:t>Designers</a:t>
            </a:r>
          </a:p>
          <a:p>
            <a:pPr marL="606425" indent="-342900" algn="l">
              <a:buFont typeface="Wingdings" panose="05000000000000000000" pitchFamily="2" charset="2"/>
              <a:buChar char="q"/>
            </a:pPr>
            <a:r>
              <a:rPr lang="it-IT" sz="2400" b="0" dirty="0">
                <a:latin typeface="Verdana" panose="020B0604030504040204" pitchFamily="34" charset="0"/>
                <a:ea typeface="Verdana" panose="020B0604030504040204" pitchFamily="34" charset="0"/>
              </a:rPr>
              <a:t>Installers</a:t>
            </a:r>
          </a:p>
          <a:p>
            <a:pPr marL="606425" indent="-342900" algn="l">
              <a:buFont typeface="Wingdings" panose="05000000000000000000" pitchFamily="2" charset="2"/>
              <a:buChar char="q"/>
            </a:pPr>
            <a:r>
              <a:rPr lang="it-IT" sz="2400" b="0" dirty="0">
                <a:latin typeface="Verdana" panose="020B0604030504040204" pitchFamily="34" charset="0"/>
                <a:ea typeface="Verdana" panose="020B0604030504040204" pitchFamily="34" charset="0"/>
              </a:rPr>
              <a:t>End users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E96F6D0-1AB7-45D5-0CDD-AD40C87C9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743" y="1166046"/>
            <a:ext cx="65" cy="23533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20631" rIns="0" bIns="-206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9B2838-5238-3521-0685-0B1282D5954B}"/>
              </a:ext>
            </a:extLst>
          </p:cNvPr>
          <p:cNvSpPr txBox="1"/>
          <p:nvPr/>
        </p:nvSpPr>
        <p:spPr>
          <a:xfrm rot="1585616">
            <a:off x="15387913" y="3054556"/>
            <a:ext cx="1288261" cy="338554"/>
          </a:xfrm>
          <a:prstGeom prst="rect">
            <a:avLst/>
          </a:prstGeom>
          <a:solidFill>
            <a:srgbClr val="0096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Safety</a:t>
            </a:r>
            <a:endParaRPr lang="it-IT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C924B98-3E82-B875-C21C-0F96896CCE1F}"/>
              </a:ext>
            </a:extLst>
          </p:cNvPr>
          <p:cNvSpPr txBox="1"/>
          <p:nvPr/>
        </p:nvSpPr>
        <p:spPr>
          <a:xfrm rot="20201456">
            <a:off x="13317431" y="3054556"/>
            <a:ext cx="1219979" cy="338554"/>
          </a:xfrm>
          <a:prstGeom prst="rect">
            <a:avLst/>
          </a:prstGeom>
          <a:solidFill>
            <a:srgbClr val="47AD40"/>
          </a:solidFill>
        </p:spPr>
        <p:txBody>
          <a:bodyPr wrap="square" rtlCol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Reliability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E401F4A-F52B-CAA5-8666-4D5686E1686B}"/>
              </a:ext>
            </a:extLst>
          </p:cNvPr>
          <p:cNvSpPr txBox="1"/>
          <p:nvPr/>
        </p:nvSpPr>
        <p:spPr>
          <a:xfrm rot="17421435">
            <a:off x="11629804" y="4439941"/>
            <a:ext cx="1861033" cy="498219"/>
          </a:xfrm>
          <a:prstGeom prst="rect">
            <a:avLst/>
          </a:prstGeom>
          <a:solidFill>
            <a:srgbClr val="009640"/>
          </a:solidFill>
        </p:spPr>
        <p:txBody>
          <a:bodyPr wrap="square" rtlCol="0">
            <a:noAutofit/>
          </a:bodyPr>
          <a:lstStyle>
            <a:defPPr>
              <a:defRPr kern="0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Interoperability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D1FBB54-FD23-DE35-A25B-98D237278F05}"/>
              </a:ext>
            </a:extLst>
          </p:cNvPr>
          <p:cNvSpPr txBox="1"/>
          <p:nvPr/>
        </p:nvSpPr>
        <p:spPr>
          <a:xfrm rot="3950831">
            <a:off x="16863004" y="4519773"/>
            <a:ext cx="1219979" cy="338554"/>
          </a:xfrm>
          <a:prstGeom prst="rect">
            <a:avLst/>
          </a:prstGeom>
          <a:solidFill>
            <a:srgbClr val="47AD40"/>
          </a:solidFill>
        </p:spPr>
        <p:txBody>
          <a:bodyPr wrap="square" rtlCol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Duration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22691FC1-A3CE-E358-BAA5-A20DAA296CF1}"/>
              </a:ext>
            </a:extLst>
          </p:cNvPr>
          <p:cNvGrpSpPr/>
          <p:nvPr/>
        </p:nvGrpSpPr>
        <p:grpSpPr>
          <a:xfrm>
            <a:off x="17096113" y="5876158"/>
            <a:ext cx="719441" cy="1598760"/>
            <a:chOff x="17165663" y="5876158"/>
            <a:chExt cx="630337" cy="1598760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94F9C6BE-590E-E400-3BCB-9EB2102B686D}"/>
                </a:ext>
              </a:extLst>
            </p:cNvPr>
            <p:cNvSpPr/>
            <p:nvPr/>
          </p:nvSpPr>
          <p:spPr>
            <a:xfrm>
              <a:off x="17438388" y="5876158"/>
              <a:ext cx="274320" cy="18288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92D149DA-A149-F2B5-F864-B50FEA74F5FF}"/>
                </a:ext>
              </a:extLst>
            </p:cNvPr>
            <p:cNvSpPr/>
            <p:nvPr/>
          </p:nvSpPr>
          <p:spPr>
            <a:xfrm>
              <a:off x="17575548" y="6756918"/>
              <a:ext cx="220452" cy="18288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FC7CB100-B92E-1F6F-32FC-02C5D947FE5D}"/>
                </a:ext>
              </a:extLst>
            </p:cNvPr>
            <p:cNvSpPr txBox="1"/>
            <p:nvPr/>
          </p:nvSpPr>
          <p:spPr>
            <a:xfrm rot="17685452">
              <a:off x="16688963" y="6474999"/>
              <a:ext cx="1476619" cy="523220"/>
            </a:xfrm>
            <a:prstGeom prst="rect">
              <a:avLst/>
            </a:prstGeom>
            <a:solidFill>
              <a:srgbClr val="009640"/>
            </a:solidFill>
          </p:spPr>
          <p:txBody>
            <a:bodyPr wrap="square" rtlCol="0">
              <a:spAutoFit/>
            </a:bodyPr>
            <a:lstStyle>
              <a:defPPr>
                <a:defRPr kern="0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r>
                <a:rPr lang="it-IT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Energy</a:t>
              </a:r>
            </a:p>
            <a:p>
              <a:r>
                <a:rPr lang="it-IT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performance</a:t>
              </a:r>
            </a:p>
          </p:txBody>
        </p: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121683B-8B7E-59B9-9315-187570147AA9}"/>
              </a:ext>
            </a:extLst>
          </p:cNvPr>
          <p:cNvSpPr txBox="1"/>
          <p:nvPr/>
        </p:nvSpPr>
        <p:spPr>
          <a:xfrm rot="4215320">
            <a:off x="11820673" y="6510522"/>
            <a:ext cx="1323226" cy="338554"/>
          </a:xfrm>
          <a:prstGeom prst="rect">
            <a:avLst/>
          </a:prstGeom>
          <a:solidFill>
            <a:srgbClr val="47A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Scalability</a:t>
            </a:r>
            <a:endParaRPr lang="it-IT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4474E8C-4D72-73A2-CDE5-9A43A4B83ACA}"/>
              </a:ext>
            </a:extLst>
          </p:cNvPr>
          <p:cNvSpPr txBox="1"/>
          <p:nvPr/>
        </p:nvSpPr>
        <p:spPr>
          <a:xfrm rot="1770413">
            <a:off x="13201606" y="7943748"/>
            <a:ext cx="1296069" cy="409606"/>
          </a:xfrm>
          <a:prstGeom prst="rect">
            <a:avLst/>
          </a:prstGeom>
          <a:solidFill>
            <a:srgbClr val="009640"/>
          </a:solidFill>
        </p:spPr>
        <p:txBody>
          <a:bodyPr wrap="square" rtlCol="0">
            <a:noAutofit/>
          </a:bodyPr>
          <a:lstStyle>
            <a:defPPr>
              <a:defRPr kern="0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Comfort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5398EEC-7716-B2C9-D2D3-83C410A4E0B6}"/>
              </a:ext>
            </a:extLst>
          </p:cNvPr>
          <p:cNvSpPr txBox="1"/>
          <p:nvPr/>
        </p:nvSpPr>
        <p:spPr>
          <a:xfrm rot="20073809">
            <a:off x="15179305" y="7996968"/>
            <a:ext cx="1608842" cy="338554"/>
          </a:xfrm>
          <a:prstGeom prst="rect">
            <a:avLst/>
          </a:prstGeom>
          <a:solidFill>
            <a:srgbClr val="47AD40"/>
          </a:solidFill>
        </p:spPr>
        <p:txBody>
          <a:bodyPr wrap="square" rtlCol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Sustainability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70E1152-ABB8-AA0C-E350-9A55ACCB3865}"/>
              </a:ext>
            </a:extLst>
          </p:cNvPr>
          <p:cNvSpPr txBox="1"/>
          <p:nvPr/>
        </p:nvSpPr>
        <p:spPr>
          <a:xfrm>
            <a:off x="12883102" y="5113277"/>
            <a:ext cx="407252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it-IT" sz="3200" dirty="0">
                <a:solidFill>
                  <a:srgbClr val="47A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Standard</a:t>
            </a:r>
          </a:p>
          <a:p>
            <a:r>
              <a:rPr lang="it-IT" sz="3200" dirty="0" err="1">
                <a:solidFill>
                  <a:srgbClr val="47AD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Advantages</a:t>
            </a:r>
            <a:endParaRPr lang="it-IT" sz="3200" dirty="0">
              <a:solidFill>
                <a:srgbClr val="47AD4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7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80C0634-3AAE-1651-3CAB-42522FB2B9FE}"/>
              </a:ext>
            </a:extLst>
          </p:cNvPr>
          <p:cNvSpPr/>
          <p:nvPr/>
        </p:nvSpPr>
        <p:spPr>
          <a:xfrm>
            <a:off x="10052050" y="-1"/>
            <a:ext cx="10052844" cy="1130935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748192-DC9A-00B9-0651-6536E239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512" y="535215"/>
            <a:ext cx="8319541" cy="1231106"/>
          </a:xfrm>
        </p:spPr>
        <p:txBody>
          <a:bodyPr/>
          <a:lstStyle/>
          <a:p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  <a:t>Lighting Control</a:t>
            </a:r>
            <a:b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  <a:t>KNX/Dali</a:t>
            </a:r>
            <a:endParaRPr lang="it-IT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CDC8341-016D-7AA9-1899-6E5B96BDF10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9114477" y="5732736"/>
            <a:ext cx="944717" cy="286845"/>
          </a:xfrm>
        </p:spPr>
        <p:txBody>
          <a:bodyPr/>
          <a:lstStyle/>
          <a:p>
            <a:pPr algn="ctr"/>
            <a:fld id="{B6F15528-21DE-4FAA-801E-634DDDAF4B2B}" type="slidenum">
              <a:rPr lang="it-IT" smtClean="0">
                <a:solidFill>
                  <a:schemeClr val="tx1"/>
                </a:solidFill>
              </a:rPr>
              <a:pPr algn="ctr"/>
              <a:t>5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6C5D5997-3386-1EF1-A540-51AF32426272}"/>
              </a:ext>
            </a:extLst>
          </p:cNvPr>
          <p:cNvSpPr txBox="1">
            <a:spLocks/>
          </p:cNvSpPr>
          <p:nvPr/>
        </p:nvSpPr>
        <p:spPr>
          <a:xfrm>
            <a:off x="2053690" y="1799262"/>
            <a:ext cx="785536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sz="3200" b="0" dirty="0">
                <a:latin typeface="Verdana" panose="020B0604030504040204" pitchFamily="34" charset="0"/>
                <a:ea typeface="Verdana" panose="020B0604030504040204" pitchFamily="34" charset="0"/>
              </a:rPr>
              <a:t>SRI Indicator</a:t>
            </a:r>
            <a:endParaRPr lang="it-IT" sz="32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ADB3794A-C923-A353-A17B-21E8731EB564}"/>
              </a:ext>
            </a:extLst>
          </p:cNvPr>
          <p:cNvSpPr txBox="1">
            <a:spLocks/>
          </p:cNvSpPr>
          <p:nvPr/>
        </p:nvSpPr>
        <p:spPr>
          <a:xfrm>
            <a:off x="14256539" y="10839176"/>
            <a:ext cx="4857938" cy="312920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EKINEX CONFIDENTIAL AND PROPRIETARY | ©2023 Ekinex S.p.A.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0C30FF61-AB57-80DC-AEB2-C612E2E482E6}"/>
              </a:ext>
            </a:extLst>
          </p:cNvPr>
          <p:cNvSpPr txBox="1">
            <a:spLocks/>
          </p:cNvSpPr>
          <p:nvPr/>
        </p:nvSpPr>
        <p:spPr>
          <a:xfrm>
            <a:off x="1589511" y="2880358"/>
            <a:ext cx="831954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63525" algn="l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SRI</a:t>
            </a:r>
          </a:p>
          <a:p>
            <a:pPr marL="263525" algn="l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it-IT" sz="3200" b="0" dirty="0">
                <a:latin typeface="Verdana" panose="020B0604030504040204" pitchFamily="34" charset="0"/>
                <a:ea typeface="Verdana" panose="020B0604030504040204" pitchFamily="34" charset="0"/>
              </a:rPr>
              <a:t>mart </a:t>
            </a: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it-IT" sz="3200" b="0" dirty="0">
                <a:latin typeface="Verdana" panose="020B0604030504040204" pitchFamily="34" charset="0"/>
                <a:ea typeface="Verdana" panose="020B0604030504040204" pitchFamily="34" charset="0"/>
              </a:rPr>
              <a:t>eadiness </a:t>
            </a:r>
            <a:r>
              <a:rPr lang="it-IT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it-IT" sz="3200" b="0" dirty="0" err="1">
                <a:latin typeface="Verdana" panose="020B0604030504040204" pitchFamily="34" charset="0"/>
                <a:ea typeface="Verdana" panose="020B0604030504040204" pitchFamily="34" charset="0"/>
              </a:rPr>
              <a:t>ndicator</a:t>
            </a:r>
            <a:endParaRPr lang="it-IT" sz="32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CC6C1659-4312-ABF7-F145-CA2C587A0A8A}"/>
              </a:ext>
            </a:extLst>
          </p:cNvPr>
          <p:cNvSpPr txBox="1">
            <a:spLocks/>
          </p:cNvSpPr>
          <p:nvPr/>
        </p:nvSpPr>
        <p:spPr>
          <a:xfrm>
            <a:off x="1589510" y="4513737"/>
            <a:ext cx="831954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63525" algn="l"/>
            <a:r>
              <a:rPr lang="it-IT" sz="3200" b="0" dirty="0">
                <a:latin typeface="Verdana" panose="020B0604030504040204" pitchFamily="34" charset="0"/>
                <a:ea typeface="Verdana" panose="020B0604030504040204" pitchFamily="34" charset="0"/>
              </a:rPr>
              <a:t>Directive </a:t>
            </a: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2018/844/EU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A6C96E7-D663-0A76-D26B-EF18C75F75EF}"/>
              </a:ext>
            </a:extLst>
          </p:cNvPr>
          <p:cNvSpPr txBox="1">
            <a:spLocks/>
          </p:cNvSpPr>
          <p:nvPr/>
        </p:nvSpPr>
        <p:spPr>
          <a:xfrm>
            <a:off x="1589512" y="5654675"/>
            <a:ext cx="8319541" cy="492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80000" algn="ctr"/>
            <a:r>
              <a:rPr lang="en-US" sz="3200" b="0" dirty="0">
                <a:latin typeface="Verdana" panose="020B0604030504040204" pitchFamily="34" charset="0"/>
                <a:ea typeface="Verdana" panose="020B0604030504040204" pitchFamily="34" charset="0"/>
              </a:rPr>
              <a:t>Ability of a Building and its technological systems to detect, interpret, communicate and respond actively, efficiently, to the various modifications due to:</a:t>
            </a:r>
          </a:p>
          <a:p>
            <a:pPr marL="180000" algn="just"/>
            <a:endParaRPr lang="it-IT" sz="32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06425" indent="-342900" algn="just">
              <a:buFont typeface="Wingdings" panose="05000000000000000000" pitchFamily="2" charset="2"/>
              <a:buChar char="q"/>
            </a:pPr>
            <a:r>
              <a:rPr lang="it-IT" sz="3200" b="0" dirty="0">
                <a:latin typeface="Verdana" panose="020B0604030504040204" pitchFamily="34" charset="0"/>
                <a:ea typeface="Verdana" panose="020B0604030504040204" pitchFamily="34" charset="0"/>
              </a:rPr>
              <a:t>Operations</a:t>
            </a:r>
          </a:p>
          <a:p>
            <a:pPr marL="606425" indent="-342900" algn="just">
              <a:buFont typeface="Wingdings" panose="05000000000000000000" pitchFamily="2" charset="2"/>
              <a:buChar char="q"/>
            </a:pPr>
            <a:r>
              <a:rPr lang="it-IT" sz="3200" b="0" dirty="0" err="1">
                <a:latin typeface="Verdana" panose="020B0604030504040204" pitchFamily="34" charset="0"/>
                <a:ea typeface="Verdana" panose="020B0604030504040204" pitchFamily="34" charset="0"/>
              </a:rPr>
              <a:t>Extenal</a:t>
            </a:r>
            <a:r>
              <a:rPr lang="it-IT" sz="32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32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conditions</a:t>
            </a:r>
            <a:endParaRPr lang="it-IT" sz="32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06425" indent="-342900" algn="just">
              <a:buFont typeface="Wingdings" panose="05000000000000000000" pitchFamily="2" charset="2"/>
              <a:buChar char="q"/>
            </a:pPr>
            <a:r>
              <a:rPr lang="it-IT" sz="3200" b="0" dirty="0">
                <a:latin typeface="Verdana" panose="020B0604030504040204" pitchFamily="34" charset="0"/>
                <a:ea typeface="Verdana" panose="020B0604030504040204" pitchFamily="34" charset="0"/>
              </a:rPr>
              <a:t>Energy networks</a:t>
            </a:r>
          </a:p>
          <a:p>
            <a:pPr marL="606425" indent="-342900" algn="just">
              <a:buFont typeface="Wingdings" panose="05000000000000000000" pitchFamily="2" charset="2"/>
              <a:buChar char="q"/>
            </a:pPr>
            <a:r>
              <a:rPr lang="it-IT" sz="3200" b="0" dirty="0" err="1">
                <a:latin typeface="Verdana" panose="020B0604030504040204" pitchFamily="34" charset="0"/>
                <a:ea typeface="Verdana" panose="020B0604030504040204" pitchFamily="34" charset="0"/>
              </a:rPr>
              <a:t>Needs</a:t>
            </a:r>
            <a:endParaRPr lang="it-IT" sz="32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634008D-9D86-9E77-EF2D-1C8D0064F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310" y="3632289"/>
            <a:ext cx="7704324" cy="404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DC283ED4-8AA2-14A8-1047-F5DF32D52492}"/>
              </a:ext>
            </a:extLst>
          </p:cNvPr>
          <p:cNvGrpSpPr/>
          <p:nvPr/>
        </p:nvGrpSpPr>
        <p:grpSpPr>
          <a:xfrm>
            <a:off x="19081245" y="5414494"/>
            <a:ext cx="1011635" cy="239797"/>
            <a:chOff x="19098895" y="5474290"/>
            <a:chExt cx="1011555" cy="239797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C0FCE0C2-8651-4BC7-83E7-8FAD13E6BE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160887" y="5474290"/>
              <a:ext cx="924261" cy="180000"/>
            </a:xfrm>
            <a:prstGeom prst="rect">
              <a:avLst/>
            </a:prstGeom>
          </p:spPr>
        </p:pic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1F0A1F90-B8A9-8ECB-B5C5-59268D7FE4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098895" y="5714087"/>
              <a:ext cx="101155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050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80C0634-3AAE-1651-3CAB-42522FB2B9FE}"/>
              </a:ext>
            </a:extLst>
          </p:cNvPr>
          <p:cNvSpPr/>
          <p:nvPr/>
        </p:nvSpPr>
        <p:spPr>
          <a:xfrm>
            <a:off x="10052050" y="-1"/>
            <a:ext cx="10052844" cy="1130935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748192-DC9A-00B9-0651-6536E239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512" y="535215"/>
            <a:ext cx="8319541" cy="1231106"/>
          </a:xfrm>
        </p:spPr>
        <p:txBody>
          <a:bodyPr/>
          <a:lstStyle/>
          <a:p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  <a:t>Lighting Control</a:t>
            </a:r>
            <a:b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  <a:t>KNX/Dali</a:t>
            </a:r>
            <a:endParaRPr lang="it-IT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CDC8341-016D-7AA9-1899-6E5B96BDF10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9114477" y="5732736"/>
            <a:ext cx="944717" cy="286845"/>
          </a:xfrm>
        </p:spPr>
        <p:txBody>
          <a:bodyPr/>
          <a:lstStyle/>
          <a:p>
            <a:pPr algn="ctr"/>
            <a:fld id="{B6F15528-21DE-4FAA-801E-634DDDAF4B2B}" type="slidenum">
              <a:rPr lang="it-IT" smtClean="0">
                <a:solidFill>
                  <a:schemeClr val="tx1"/>
                </a:solidFill>
              </a:rPr>
              <a:pPr algn="ctr"/>
              <a:t>6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6C5D5997-3386-1EF1-A540-51AF32426272}"/>
              </a:ext>
            </a:extLst>
          </p:cNvPr>
          <p:cNvSpPr txBox="1">
            <a:spLocks/>
          </p:cNvSpPr>
          <p:nvPr/>
        </p:nvSpPr>
        <p:spPr>
          <a:xfrm>
            <a:off x="2053690" y="1799262"/>
            <a:ext cx="785536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sz="3200" b="0" dirty="0">
                <a:latin typeface="Verdana" panose="020B0604030504040204" pitchFamily="34" charset="0"/>
                <a:ea typeface="Verdana" panose="020B0604030504040204" pitchFamily="34" charset="0"/>
              </a:rPr>
              <a:t>Energy performance</a:t>
            </a:r>
            <a:endParaRPr lang="it-IT" sz="32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ADB3794A-C923-A353-A17B-21E8731EB564}"/>
              </a:ext>
            </a:extLst>
          </p:cNvPr>
          <p:cNvSpPr txBox="1">
            <a:spLocks/>
          </p:cNvSpPr>
          <p:nvPr/>
        </p:nvSpPr>
        <p:spPr>
          <a:xfrm>
            <a:off x="14256539" y="10839176"/>
            <a:ext cx="4857938" cy="312920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EKINEX CONFIDENTIAL AND PROPRIETARY | ©2023 Ekinex S.p.A.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0C30FF61-AB57-80DC-AEB2-C612E2E482E6}"/>
              </a:ext>
            </a:extLst>
          </p:cNvPr>
          <p:cNvSpPr txBox="1">
            <a:spLocks/>
          </p:cNvSpPr>
          <p:nvPr/>
        </p:nvSpPr>
        <p:spPr>
          <a:xfrm>
            <a:off x="1589511" y="2880358"/>
            <a:ext cx="4255278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20725" indent="-457200" algn="l">
              <a:buFont typeface="Wingdings" panose="05000000000000000000" pitchFamily="2" charset="2"/>
              <a:buChar char="q"/>
            </a:pPr>
            <a:r>
              <a:rPr lang="it-IT" sz="2800" b="0" dirty="0" err="1">
                <a:latin typeface="Verdana" panose="020B0604030504040204" pitchFamily="34" charset="0"/>
                <a:ea typeface="Verdana" panose="020B0604030504040204" pitchFamily="34" charset="0"/>
              </a:rPr>
              <a:t>Termoregulation</a:t>
            </a:r>
            <a:endParaRPr lang="it-IT" sz="28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20725" indent="-457200" algn="l">
              <a:buFont typeface="Wingdings" panose="05000000000000000000" pitchFamily="2" charset="2"/>
              <a:buChar char="q"/>
            </a:pPr>
            <a:r>
              <a:rPr lang="it-IT" sz="2800" b="0" dirty="0" err="1">
                <a:latin typeface="Verdana" panose="020B0604030504040204" pitchFamily="34" charset="0"/>
                <a:ea typeface="Verdana" panose="020B0604030504040204" pitchFamily="34" charset="0"/>
              </a:rPr>
              <a:t>Sanitary</a:t>
            </a:r>
            <a:r>
              <a:rPr lang="it-IT" sz="2800" b="0" dirty="0">
                <a:latin typeface="Verdana" panose="020B0604030504040204" pitchFamily="34" charset="0"/>
                <a:ea typeface="Verdana" panose="020B0604030504040204" pitchFamily="34" charset="0"/>
              </a:rPr>
              <a:t> Hot Water</a:t>
            </a:r>
          </a:p>
          <a:p>
            <a:pPr marL="720725" indent="-457200" algn="l">
              <a:buFont typeface="Wingdings" panose="05000000000000000000" pitchFamily="2" charset="2"/>
              <a:buChar char="q"/>
            </a:pPr>
            <a:r>
              <a:rPr lang="it-IT" sz="2800" b="0" dirty="0" err="1">
                <a:latin typeface="Verdana" panose="020B0604030504040204" pitchFamily="34" charset="0"/>
                <a:ea typeface="Verdana" panose="020B0604030504040204" pitchFamily="34" charset="0"/>
              </a:rPr>
              <a:t>Ventilation</a:t>
            </a:r>
            <a:endParaRPr lang="it-IT" sz="28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20725" indent="-457200" algn="l">
              <a:buFont typeface="Wingdings" panose="05000000000000000000" pitchFamily="2" charset="2"/>
              <a:buChar char="q"/>
            </a:pPr>
            <a:r>
              <a:rPr lang="it-IT" sz="2800" b="0" dirty="0">
                <a:latin typeface="Verdana" panose="020B0604030504040204" pitchFamily="34" charset="0"/>
                <a:ea typeface="Verdana" panose="020B0604030504040204" pitchFamily="34" charset="0"/>
              </a:rPr>
              <a:t>Lighting</a:t>
            </a:r>
          </a:p>
        </p:txBody>
      </p:sp>
      <p:sp>
        <p:nvSpPr>
          <p:cNvPr id="3" name="Parentesi graffa chiusa 2">
            <a:extLst>
              <a:ext uri="{FF2B5EF4-FFF2-40B4-BE49-F238E27FC236}">
                <a16:creationId xmlns:a16="http://schemas.microsoft.com/office/drawing/2014/main" id="{41CB347E-2869-BA1E-62E8-6A14D68EFE62}"/>
              </a:ext>
            </a:extLst>
          </p:cNvPr>
          <p:cNvSpPr/>
          <p:nvPr/>
        </p:nvSpPr>
        <p:spPr>
          <a:xfrm>
            <a:off x="6195309" y="2880358"/>
            <a:ext cx="640080" cy="172354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5C1328C-217E-7E3D-9833-9F78BB4B2E5D}"/>
              </a:ext>
            </a:extLst>
          </p:cNvPr>
          <p:cNvSpPr/>
          <p:nvPr/>
        </p:nvSpPr>
        <p:spPr>
          <a:xfrm>
            <a:off x="6760294" y="3003468"/>
            <a:ext cx="315983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Consumption</a:t>
            </a:r>
            <a:endParaRPr lang="it-IT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40%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2001580A-979E-29DE-285D-79DC6C589028}"/>
              </a:ext>
            </a:extLst>
          </p:cNvPr>
          <p:cNvGrpSpPr/>
          <p:nvPr/>
        </p:nvGrpSpPr>
        <p:grpSpPr>
          <a:xfrm>
            <a:off x="15618264" y="4008199"/>
            <a:ext cx="3240000" cy="3292949"/>
            <a:chOff x="12803533" y="3563716"/>
            <a:chExt cx="3240000" cy="3292949"/>
          </a:xfrm>
        </p:grpSpPr>
        <p:sp>
          <p:nvSpPr>
            <p:cNvPr id="5" name="Connettore pagina esterna 4">
              <a:extLst>
                <a:ext uri="{FF2B5EF4-FFF2-40B4-BE49-F238E27FC236}">
                  <a16:creationId xmlns:a16="http://schemas.microsoft.com/office/drawing/2014/main" id="{93F04072-5A2B-7075-2B1F-7AF95723E78D}"/>
                </a:ext>
              </a:extLst>
            </p:cNvPr>
            <p:cNvSpPr/>
            <p:nvPr/>
          </p:nvSpPr>
          <p:spPr>
            <a:xfrm rot="16200000">
              <a:off x="13307534" y="3087796"/>
              <a:ext cx="612000" cy="1620000"/>
            </a:xfrm>
            <a:prstGeom prst="flowChartOffpageConnec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8AC66D09-978B-6F53-81C8-CD27D8DA9A14}"/>
                </a:ext>
              </a:extLst>
            </p:cNvPr>
            <p:cNvSpPr txBox="1"/>
            <p:nvPr/>
          </p:nvSpPr>
          <p:spPr>
            <a:xfrm>
              <a:off x="12803534" y="3563716"/>
              <a:ext cx="129346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3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  <a:endPara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" name="Connettore pagina esterna 9">
              <a:extLst>
                <a:ext uri="{FF2B5EF4-FFF2-40B4-BE49-F238E27FC236}">
                  <a16:creationId xmlns:a16="http://schemas.microsoft.com/office/drawing/2014/main" id="{29AF576D-0F2B-728B-8A2D-0314F881AB77}"/>
                </a:ext>
              </a:extLst>
            </p:cNvPr>
            <p:cNvSpPr/>
            <p:nvPr/>
          </p:nvSpPr>
          <p:spPr>
            <a:xfrm rot="16200000">
              <a:off x="13563494" y="3690131"/>
              <a:ext cx="640080" cy="2160000"/>
            </a:xfrm>
            <a:prstGeom prst="flowChartOffpageConnector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4FF042D8-C1FC-7B90-A3FA-275F5136C7C8}"/>
                </a:ext>
              </a:extLst>
            </p:cNvPr>
            <p:cNvSpPr txBox="1"/>
            <p:nvPr/>
          </p:nvSpPr>
          <p:spPr>
            <a:xfrm>
              <a:off x="12803533" y="4450091"/>
              <a:ext cx="129346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3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  <a:endPara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" name="Connettore pagina esterna 15">
              <a:extLst>
                <a:ext uri="{FF2B5EF4-FFF2-40B4-BE49-F238E27FC236}">
                  <a16:creationId xmlns:a16="http://schemas.microsoft.com/office/drawing/2014/main" id="{DA75ECA8-DAB7-826E-2199-80FB1E7F04B7}"/>
                </a:ext>
              </a:extLst>
            </p:cNvPr>
            <p:cNvSpPr/>
            <p:nvPr/>
          </p:nvSpPr>
          <p:spPr>
            <a:xfrm rot="16200000">
              <a:off x="13833493" y="4300254"/>
              <a:ext cx="640080" cy="2700000"/>
            </a:xfrm>
            <a:prstGeom prst="flowChartOffpage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A794D2E-4421-0EE1-F9B7-F954A6B955A7}"/>
                </a:ext>
              </a:extLst>
            </p:cNvPr>
            <p:cNvSpPr txBox="1"/>
            <p:nvPr/>
          </p:nvSpPr>
          <p:spPr>
            <a:xfrm>
              <a:off x="12803533" y="5323962"/>
              <a:ext cx="129346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3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  <a:endPara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" name="Connettore pagina esterna 17">
              <a:extLst>
                <a:ext uri="{FF2B5EF4-FFF2-40B4-BE49-F238E27FC236}">
                  <a16:creationId xmlns:a16="http://schemas.microsoft.com/office/drawing/2014/main" id="{4E0A5AC1-E768-A221-7418-E6C90DDAA57E}"/>
                </a:ext>
              </a:extLst>
            </p:cNvPr>
            <p:cNvSpPr/>
            <p:nvPr/>
          </p:nvSpPr>
          <p:spPr>
            <a:xfrm rot="16200000">
              <a:off x="14103493" y="4910375"/>
              <a:ext cx="640080" cy="3240000"/>
            </a:xfrm>
            <a:prstGeom prst="flowChartOffpage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EC51F700-BF81-8059-F07D-2A7474CF4186}"/>
                </a:ext>
              </a:extLst>
            </p:cNvPr>
            <p:cNvSpPr txBox="1"/>
            <p:nvPr/>
          </p:nvSpPr>
          <p:spPr>
            <a:xfrm>
              <a:off x="12803533" y="6210334"/>
              <a:ext cx="129346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3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  <a:endPara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1" name="Titolo 1">
            <a:extLst>
              <a:ext uri="{FF2B5EF4-FFF2-40B4-BE49-F238E27FC236}">
                <a16:creationId xmlns:a16="http://schemas.microsoft.com/office/drawing/2014/main" id="{53071E4B-3898-E7EF-1630-891BCDE2C9CF}"/>
              </a:ext>
            </a:extLst>
          </p:cNvPr>
          <p:cNvSpPr txBox="1">
            <a:spLocks/>
          </p:cNvSpPr>
          <p:nvPr/>
        </p:nvSpPr>
        <p:spPr>
          <a:xfrm>
            <a:off x="10654752" y="4146698"/>
            <a:ext cx="461299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BACS</a:t>
            </a:r>
            <a:r>
              <a:rPr lang="en-GB" sz="2400" b="0" dirty="0">
                <a:latin typeface="Verdana" panose="020B0604030504040204" pitchFamily="34" charset="0"/>
                <a:ea typeface="Verdana" panose="020B0604030504040204" pitchFamily="34" charset="0"/>
              </a:rPr>
              <a:t> | 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TBM </a:t>
            </a:r>
            <a:r>
              <a:rPr lang="en-GB" sz="2000" b="0" dirty="0">
                <a:latin typeface="Verdana" panose="020B0604030504040204" pitchFamily="34" charset="0"/>
                <a:ea typeface="Verdana" panose="020B0604030504040204" pitchFamily="34" charset="0"/>
              </a:rPr>
              <a:t>high performance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03998E12-22D9-9F93-455D-5E9499765672}"/>
              </a:ext>
            </a:extLst>
          </p:cNvPr>
          <p:cNvSpPr txBox="1">
            <a:spLocks/>
          </p:cNvSpPr>
          <p:nvPr/>
        </p:nvSpPr>
        <p:spPr>
          <a:xfrm>
            <a:off x="10654752" y="5029947"/>
            <a:ext cx="461299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BACS</a:t>
            </a:r>
            <a:r>
              <a:rPr lang="en-GB" sz="2400" b="0" dirty="0">
                <a:latin typeface="Verdana" panose="020B0604030504040204" pitchFamily="34" charset="0"/>
                <a:ea typeface="Verdana" panose="020B0604030504040204" pitchFamily="34" charset="0"/>
              </a:rPr>
              <a:t> | 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TBM</a:t>
            </a:r>
            <a:r>
              <a:rPr lang="en-GB" sz="24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dirty="0">
                <a:latin typeface="Verdana" panose="020B0604030504040204" pitchFamily="34" charset="0"/>
                <a:ea typeface="Verdana" panose="020B0604030504040204" pitchFamily="34" charset="0"/>
              </a:rPr>
              <a:t>advanced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3E180FB2-1C00-30F8-8C0B-C88EAF9DD702}"/>
              </a:ext>
            </a:extLst>
          </p:cNvPr>
          <p:cNvSpPr txBox="1">
            <a:spLocks/>
          </p:cNvSpPr>
          <p:nvPr/>
        </p:nvSpPr>
        <p:spPr>
          <a:xfrm>
            <a:off x="10654752" y="5906944"/>
            <a:ext cx="461299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BACS </a:t>
            </a:r>
            <a:r>
              <a:rPr lang="en-GB" sz="2000" b="0" dirty="0">
                <a:latin typeface="Verdana" panose="020B0604030504040204" pitchFamily="34" charset="0"/>
                <a:ea typeface="Verdana" panose="020B0604030504040204" pitchFamily="34" charset="0"/>
              </a:rPr>
              <a:t>standard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6070FD08-7BBC-A478-6ED2-D13B270820F4}"/>
              </a:ext>
            </a:extLst>
          </p:cNvPr>
          <p:cNvSpPr txBox="1">
            <a:spLocks/>
          </p:cNvSpPr>
          <p:nvPr/>
        </p:nvSpPr>
        <p:spPr>
          <a:xfrm>
            <a:off x="10654752" y="6790192"/>
            <a:ext cx="461299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BACS</a:t>
            </a:r>
            <a:r>
              <a:rPr lang="en-GB" sz="24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dirty="0">
                <a:latin typeface="Verdana" panose="020B0604030504040204" pitchFamily="34" charset="0"/>
                <a:ea typeface="Verdana" panose="020B0604030504040204" pitchFamily="34" charset="0"/>
              </a:rPr>
              <a:t>not efficient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7710AAB0-DE9E-0B37-5B1A-AAEF773FB4D9}"/>
              </a:ext>
            </a:extLst>
          </p:cNvPr>
          <p:cNvSpPr txBox="1">
            <a:spLocks/>
          </p:cNvSpPr>
          <p:nvPr/>
        </p:nvSpPr>
        <p:spPr>
          <a:xfrm>
            <a:off x="1589511" y="5251309"/>
            <a:ext cx="8198706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63525" algn="l"/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BAC</a:t>
            </a:r>
            <a:r>
              <a:rPr lang="it-IT" sz="2800" b="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it-IT" sz="2400" b="0" dirty="0">
                <a:latin typeface="Verdana" panose="020B0604030504040204" pitchFamily="34" charset="0"/>
                <a:ea typeface="Verdana" panose="020B0604030504040204" pitchFamily="34" charset="0"/>
              </a:rPr>
              <a:t>Building Automation and Control</a:t>
            </a:r>
          </a:p>
          <a:p>
            <a:pPr marL="263525" algn="l"/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Set of products, systems, services and monitoring or optimization activities intended for energy efficiency</a:t>
            </a:r>
            <a:endParaRPr lang="it-IT" sz="20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511CD5E4-E2CD-67E0-5141-48D40E0CD21D}"/>
              </a:ext>
            </a:extLst>
          </p:cNvPr>
          <p:cNvSpPr txBox="1">
            <a:spLocks/>
          </p:cNvSpPr>
          <p:nvPr/>
        </p:nvSpPr>
        <p:spPr>
          <a:xfrm>
            <a:off x="1589511" y="6974858"/>
            <a:ext cx="8198706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63525" algn="l"/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BACS</a:t>
            </a:r>
            <a:r>
              <a:rPr lang="it-IT" sz="2800" b="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it-IT" sz="2400" b="0" dirty="0">
                <a:latin typeface="Verdana" panose="020B0604030504040204" pitchFamily="34" charset="0"/>
                <a:ea typeface="Verdana" panose="020B0604030504040204" pitchFamily="34" charset="0"/>
              </a:rPr>
              <a:t>Building Automation and Control System</a:t>
            </a:r>
          </a:p>
          <a:p>
            <a:pPr marL="263525" algn="l"/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BAC system designed, built and managed to improve energy efficiency</a:t>
            </a:r>
            <a:endParaRPr lang="it-IT" sz="20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2500BE27-2B4E-654D-D0DF-204CD9E8A341}"/>
              </a:ext>
            </a:extLst>
          </p:cNvPr>
          <p:cNvSpPr txBox="1">
            <a:spLocks/>
          </p:cNvSpPr>
          <p:nvPr/>
        </p:nvSpPr>
        <p:spPr>
          <a:xfrm>
            <a:off x="1589511" y="8390630"/>
            <a:ext cx="8198706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63525" algn="l"/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</a:rPr>
              <a:t>TBM</a:t>
            </a:r>
            <a:r>
              <a:rPr lang="it-IT" sz="2800" b="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it-IT" sz="2400" b="0" dirty="0">
                <a:latin typeface="Verdana" panose="020B0604030504040204" pitchFamily="34" charset="0"/>
                <a:ea typeface="Verdana" panose="020B0604030504040204" pitchFamily="34" charset="0"/>
              </a:rPr>
              <a:t>Technical Building Management</a:t>
            </a:r>
            <a:endParaRPr lang="en-US" sz="20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3525" algn="l"/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</a:rPr>
              <a:t>Set of processes and services for the operation, maintenance and control of technical systems to check their efficiency</a:t>
            </a:r>
            <a:endParaRPr lang="it-IT" sz="20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EE0F4512-C2F0-8D20-C5B1-11CDE5BC22FF}"/>
              </a:ext>
            </a:extLst>
          </p:cNvPr>
          <p:cNvGrpSpPr/>
          <p:nvPr/>
        </p:nvGrpSpPr>
        <p:grpSpPr>
          <a:xfrm>
            <a:off x="19081245" y="5414494"/>
            <a:ext cx="1011635" cy="239797"/>
            <a:chOff x="19098895" y="5474290"/>
            <a:chExt cx="1011555" cy="239797"/>
          </a:xfrm>
        </p:grpSpPr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4FB893C4-5E5E-92EB-9E83-C7AC5EE5C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160887" y="5474290"/>
              <a:ext cx="924261" cy="180000"/>
            </a:xfrm>
            <a:prstGeom prst="rect">
              <a:avLst/>
            </a:prstGeom>
          </p:spPr>
        </p:pic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402515E7-4AE6-AD1C-B924-547459F3589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098895" y="5714087"/>
              <a:ext cx="101155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736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748192-DC9A-00B9-0651-6536E239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512" y="535215"/>
            <a:ext cx="8319541" cy="1231106"/>
          </a:xfrm>
        </p:spPr>
        <p:txBody>
          <a:bodyPr/>
          <a:lstStyle/>
          <a:p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  <a:t>Lighting Control</a:t>
            </a:r>
            <a:b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  <a:t>KNX/Dali</a:t>
            </a:r>
            <a:endParaRPr lang="it-IT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CDC8341-016D-7AA9-1899-6E5B96BDF10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9114477" y="5732736"/>
            <a:ext cx="944717" cy="286845"/>
          </a:xfrm>
        </p:spPr>
        <p:txBody>
          <a:bodyPr/>
          <a:lstStyle/>
          <a:p>
            <a:pPr algn="ctr"/>
            <a:fld id="{B6F15528-21DE-4FAA-801E-634DDDAF4B2B}" type="slidenum">
              <a:rPr lang="it-IT" smtClean="0">
                <a:solidFill>
                  <a:schemeClr val="tx1"/>
                </a:solidFill>
              </a:rPr>
              <a:pPr algn="ctr"/>
              <a:t>7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6C5D5997-3386-1EF1-A540-51AF32426272}"/>
              </a:ext>
            </a:extLst>
          </p:cNvPr>
          <p:cNvSpPr txBox="1">
            <a:spLocks/>
          </p:cNvSpPr>
          <p:nvPr/>
        </p:nvSpPr>
        <p:spPr>
          <a:xfrm>
            <a:off x="2053690" y="1799262"/>
            <a:ext cx="785536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sz="3200" b="0" dirty="0">
                <a:latin typeface="Verdana" panose="020B0604030504040204" pitchFamily="34" charset="0"/>
                <a:ea typeface="Verdana" panose="020B0604030504040204" pitchFamily="34" charset="0"/>
              </a:rPr>
              <a:t>Lighting Control </a:t>
            </a:r>
            <a:endParaRPr lang="it-IT" sz="32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ADB3794A-C923-A353-A17B-21E8731EB564}"/>
              </a:ext>
            </a:extLst>
          </p:cNvPr>
          <p:cNvSpPr txBox="1">
            <a:spLocks/>
          </p:cNvSpPr>
          <p:nvPr/>
        </p:nvSpPr>
        <p:spPr>
          <a:xfrm>
            <a:off x="14256539" y="10839176"/>
            <a:ext cx="4857938" cy="312920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EKINEX CONFIDENTIAL AND PROPRIETARY | ©2023 Ekinex S.p.A.</a:t>
            </a: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EE0F4512-C2F0-8D20-C5B1-11CDE5BC22FF}"/>
              </a:ext>
            </a:extLst>
          </p:cNvPr>
          <p:cNvGrpSpPr/>
          <p:nvPr/>
        </p:nvGrpSpPr>
        <p:grpSpPr>
          <a:xfrm>
            <a:off x="19081245" y="5414494"/>
            <a:ext cx="1011635" cy="239797"/>
            <a:chOff x="19098895" y="5474290"/>
            <a:chExt cx="1011555" cy="239797"/>
          </a:xfrm>
        </p:grpSpPr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4FB893C4-5E5E-92EB-9E83-C7AC5EE5C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160887" y="5474290"/>
              <a:ext cx="924261" cy="180000"/>
            </a:xfrm>
            <a:prstGeom prst="rect">
              <a:avLst/>
            </a:prstGeom>
          </p:spPr>
        </p:pic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402515E7-4AE6-AD1C-B924-547459F3589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098895" y="5714087"/>
              <a:ext cx="101155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9C9C10A1-E379-5670-9BE4-FA5B6C2A2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237523"/>
              </p:ext>
            </p:extLst>
          </p:nvPr>
        </p:nvGraphicFramePr>
        <p:xfrm>
          <a:off x="2702079" y="1918838"/>
          <a:ext cx="14413935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999">
                  <a:extLst>
                    <a:ext uri="{9D8B030D-6E8A-4147-A177-3AD203B41FA5}">
                      <a16:colId xmlns:a16="http://schemas.microsoft.com/office/drawing/2014/main" val="883761606"/>
                    </a:ext>
                  </a:extLst>
                </a:gridCol>
                <a:gridCol w="539999">
                  <a:extLst>
                    <a:ext uri="{9D8B030D-6E8A-4147-A177-3AD203B41FA5}">
                      <a16:colId xmlns:a16="http://schemas.microsoft.com/office/drawing/2014/main" val="3108692659"/>
                    </a:ext>
                  </a:extLst>
                </a:gridCol>
                <a:gridCol w="9000001">
                  <a:extLst>
                    <a:ext uri="{9D8B030D-6E8A-4147-A177-3AD203B41FA5}">
                      <a16:colId xmlns:a16="http://schemas.microsoft.com/office/drawing/2014/main" val="551229527"/>
                    </a:ext>
                  </a:extLst>
                </a:gridCol>
                <a:gridCol w="553943">
                  <a:extLst>
                    <a:ext uri="{9D8B030D-6E8A-4147-A177-3AD203B41FA5}">
                      <a16:colId xmlns:a16="http://schemas.microsoft.com/office/drawing/2014/main" val="2563973049"/>
                    </a:ext>
                  </a:extLst>
                </a:gridCol>
                <a:gridCol w="539999">
                  <a:extLst>
                    <a:ext uri="{9D8B030D-6E8A-4147-A177-3AD203B41FA5}">
                      <a16:colId xmlns:a16="http://schemas.microsoft.com/office/drawing/2014/main" val="130115586"/>
                    </a:ext>
                  </a:extLst>
                </a:gridCol>
                <a:gridCol w="539999">
                  <a:extLst>
                    <a:ext uri="{9D8B030D-6E8A-4147-A177-3AD203B41FA5}">
                      <a16:colId xmlns:a16="http://schemas.microsoft.com/office/drawing/2014/main" val="4228984456"/>
                    </a:ext>
                  </a:extLst>
                </a:gridCol>
                <a:gridCol w="539999">
                  <a:extLst>
                    <a:ext uri="{9D8B030D-6E8A-4147-A177-3AD203B41FA5}">
                      <a16:colId xmlns:a16="http://schemas.microsoft.com/office/drawing/2014/main" val="659175940"/>
                    </a:ext>
                  </a:extLst>
                </a:gridCol>
                <a:gridCol w="539999">
                  <a:extLst>
                    <a:ext uri="{9D8B030D-6E8A-4147-A177-3AD203B41FA5}">
                      <a16:colId xmlns:a16="http://schemas.microsoft.com/office/drawing/2014/main" val="2357129692"/>
                    </a:ext>
                  </a:extLst>
                </a:gridCol>
                <a:gridCol w="539999">
                  <a:extLst>
                    <a:ext uri="{9D8B030D-6E8A-4147-A177-3AD203B41FA5}">
                      <a16:colId xmlns:a16="http://schemas.microsoft.com/office/drawing/2014/main" val="2140970183"/>
                    </a:ext>
                  </a:extLst>
                </a:gridCol>
                <a:gridCol w="539999">
                  <a:extLst>
                    <a:ext uri="{9D8B030D-6E8A-4147-A177-3AD203B41FA5}">
                      <a16:colId xmlns:a16="http://schemas.microsoft.com/office/drawing/2014/main" val="1685466534"/>
                    </a:ext>
                  </a:extLst>
                </a:gridCol>
                <a:gridCol w="539999">
                  <a:extLst>
                    <a:ext uri="{9D8B030D-6E8A-4147-A177-3AD203B41FA5}">
                      <a16:colId xmlns:a16="http://schemas.microsoft.com/office/drawing/2014/main" val="1576033250"/>
                    </a:ext>
                  </a:extLst>
                </a:gridCol>
              </a:tblGrid>
              <a:tr h="370840">
                <a:tc rowSpan="3" gridSpan="3"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Classi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338267"/>
                  </a:ext>
                </a:extLst>
              </a:tr>
              <a:tr h="370840">
                <a:tc gridSpan="3" vMerge="1">
                  <a:txBody>
                    <a:bodyPr/>
                    <a:lstStyle/>
                    <a:p>
                      <a:endParaRPr lang="it-IT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Residenziale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Non Residenziale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531627"/>
                  </a:ext>
                </a:extLst>
              </a:tr>
              <a:tr h="370840">
                <a:tc gridSpan="3" vMerge="1">
                  <a:txBody>
                    <a:bodyPr/>
                    <a:lstStyle/>
                    <a:p>
                      <a:endParaRPr lang="it-IT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it-IT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78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10">
                  <a:txBody>
                    <a:bodyPr/>
                    <a:lstStyle/>
                    <a:p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Lighting Control</a:t>
                      </a:r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70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r>
                        <a:rPr lang="it-IT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Presence</a:t>
                      </a:r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control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93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Manual on/off command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818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Manual on/off command with </a:t>
                      </a:r>
                      <a:r>
                        <a:rPr lang="it-IT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additional</a:t>
                      </a:r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off </a:t>
                      </a:r>
                      <a:r>
                        <a:rPr lang="it-IT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indication</a:t>
                      </a:r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294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Automatic</a:t>
                      </a:r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it-IT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detection</a:t>
                      </a:r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</a:t>
                      </a:r>
                      <a:r>
                        <a:rPr lang="it-IT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automatic</a:t>
                      </a:r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switching)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444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Automatic</a:t>
                      </a:r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it-IT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detection</a:t>
                      </a:r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</a:t>
                      </a:r>
                      <a:r>
                        <a:rPr lang="it-IT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manual</a:t>
                      </a:r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switching)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50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Control </a:t>
                      </a:r>
                      <a:r>
                        <a:rPr lang="it-IT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based</a:t>
                      </a:r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on </a:t>
                      </a:r>
                      <a:r>
                        <a:rPr lang="it-IT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natural</a:t>
                      </a:r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light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770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Centralized</a:t>
                      </a:r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it-IT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manual</a:t>
                      </a:r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command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296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Eviroment</a:t>
                      </a:r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/Zone </a:t>
                      </a:r>
                      <a:r>
                        <a:rPr lang="it-IT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manual</a:t>
                      </a:r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command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0396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Automatic</a:t>
                      </a:r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on/off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8624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Automatic</a:t>
                      </a:r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control with </a:t>
                      </a:r>
                      <a:r>
                        <a:rPr lang="it-IT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continous</a:t>
                      </a:r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it-IT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regulation</a:t>
                      </a:r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(dimming)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553770"/>
                  </a:ext>
                </a:extLst>
              </a:tr>
            </a:tbl>
          </a:graphicData>
        </a:graphic>
      </p:graphicFrame>
      <p:grpSp>
        <p:nvGrpSpPr>
          <p:cNvPr id="37" name="Gruppo 36">
            <a:extLst>
              <a:ext uri="{FF2B5EF4-FFF2-40B4-BE49-F238E27FC236}">
                <a16:creationId xmlns:a16="http://schemas.microsoft.com/office/drawing/2014/main" id="{FDD1D7F0-A6FD-935D-D6AB-697BEF7744EF}"/>
              </a:ext>
            </a:extLst>
          </p:cNvPr>
          <p:cNvGrpSpPr/>
          <p:nvPr/>
        </p:nvGrpSpPr>
        <p:grpSpPr>
          <a:xfrm>
            <a:off x="6875008" y="7855014"/>
            <a:ext cx="6354083" cy="1545786"/>
            <a:chOff x="5406880" y="8333497"/>
            <a:chExt cx="6354083" cy="1545786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CDA34FD4-5789-C27E-3E17-3D763AC3F77B}"/>
                </a:ext>
              </a:extLst>
            </p:cNvPr>
            <p:cNvSpPr/>
            <p:nvPr/>
          </p:nvSpPr>
          <p:spPr>
            <a:xfrm>
              <a:off x="5406880" y="8364967"/>
              <a:ext cx="684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D</a:t>
              </a: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0C0EF223-28E7-944A-48CD-7F417F32C312}"/>
                </a:ext>
              </a:extLst>
            </p:cNvPr>
            <p:cNvSpPr/>
            <p:nvPr/>
          </p:nvSpPr>
          <p:spPr>
            <a:xfrm>
              <a:off x="8241520" y="8357934"/>
              <a:ext cx="684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C</a:t>
              </a: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89BC528F-A1C9-67D5-3460-BA6B775B8196}"/>
                </a:ext>
              </a:extLst>
            </p:cNvPr>
            <p:cNvSpPr/>
            <p:nvPr/>
          </p:nvSpPr>
          <p:spPr>
            <a:xfrm>
              <a:off x="11076160" y="8333497"/>
              <a:ext cx="684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effectLst/>
                </a:rPr>
                <a:t>B</a:t>
              </a:r>
            </a:p>
          </p:txBody>
        </p:sp>
        <p:sp>
          <p:nvSpPr>
            <p:cNvPr id="33" name="Freccia a destra 32">
              <a:extLst>
                <a:ext uri="{FF2B5EF4-FFF2-40B4-BE49-F238E27FC236}">
                  <a16:creationId xmlns:a16="http://schemas.microsoft.com/office/drawing/2014/main" id="{CE76B4C3-F99A-4DD7-1FF6-4E313703C45D}"/>
                </a:ext>
              </a:extLst>
            </p:cNvPr>
            <p:cNvSpPr/>
            <p:nvPr/>
          </p:nvSpPr>
          <p:spPr>
            <a:xfrm>
              <a:off x="6091683" y="8636132"/>
              <a:ext cx="2149837" cy="381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Freccia a destra 33">
              <a:extLst>
                <a:ext uri="{FF2B5EF4-FFF2-40B4-BE49-F238E27FC236}">
                  <a16:creationId xmlns:a16="http://schemas.microsoft.com/office/drawing/2014/main" id="{C6E6ACC0-3A8D-4D0C-67B9-46F6DA24A60B}"/>
                </a:ext>
              </a:extLst>
            </p:cNvPr>
            <p:cNvSpPr/>
            <p:nvPr/>
          </p:nvSpPr>
          <p:spPr>
            <a:xfrm>
              <a:off x="8926323" y="8636132"/>
              <a:ext cx="2149837" cy="381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2B7B5F51-D603-70F5-D7BA-7BFFB51D9970}"/>
                </a:ext>
              </a:extLst>
            </p:cNvPr>
            <p:cNvSpPr/>
            <p:nvPr/>
          </p:nvSpPr>
          <p:spPr>
            <a:xfrm>
              <a:off x="6266354" y="8955953"/>
              <a:ext cx="18004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-15%</a:t>
              </a: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3DE6C4E6-88D2-EB48-95E1-0C579CA9DC9C}"/>
                </a:ext>
              </a:extLst>
            </p:cNvPr>
            <p:cNvSpPr/>
            <p:nvPr/>
          </p:nvSpPr>
          <p:spPr>
            <a:xfrm>
              <a:off x="9100994" y="8952758"/>
              <a:ext cx="18004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-23%</a:t>
              </a:r>
            </a:p>
          </p:txBody>
        </p:sp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864F332B-1B80-5D83-698A-7185AA672939}"/>
              </a:ext>
            </a:extLst>
          </p:cNvPr>
          <p:cNvGrpSpPr/>
          <p:nvPr/>
        </p:nvGrpSpPr>
        <p:grpSpPr>
          <a:xfrm>
            <a:off x="16625647" y="8357934"/>
            <a:ext cx="2455598" cy="2378829"/>
            <a:chOff x="12803533" y="3563716"/>
            <a:chExt cx="3240000" cy="3292949"/>
          </a:xfrm>
        </p:grpSpPr>
        <p:sp>
          <p:nvSpPr>
            <p:cNvPr id="39" name="Connettore pagina esterna 38">
              <a:extLst>
                <a:ext uri="{FF2B5EF4-FFF2-40B4-BE49-F238E27FC236}">
                  <a16:creationId xmlns:a16="http://schemas.microsoft.com/office/drawing/2014/main" id="{14453032-CE19-F886-F7C7-E6FE39C14105}"/>
                </a:ext>
              </a:extLst>
            </p:cNvPr>
            <p:cNvSpPr/>
            <p:nvPr/>
          </p:nvSpPr>
          <p:spPr>
            <a:xfrm rot="16200000">
              <a:off x="13307534" y="3087796"/>
              <a:ext cx="612000" cy="1620000"/>
            </a:xfrm>
            <a:prstGeom prst="flowChartOffpageConnec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ECE54C3C-0825-65AD-1748-A1635D25F056}"/>
                </a:ext>
              </a:extLst>
            </p:cNvPr>
            <p:cNvSpPr txBox="1"/>
            <p:nvPr/>
          </p:nvSpPr>
          <p:spPr>
            <a:xfrm>
              <a:off x="12803534" y="3563716"/>
              <a:ext cx="129346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3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  <a:endPara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" name="Connettore pagina esterna 40">
              <a:extLst>
                <a:ext uri="{FF2B5EF4-FFF2-40B4-BE49-F238E27FC236}">
                  <a16:creationId xmlns:a16="http://schemas.microsoft.com/office/drawing/2014/main" id="{454FC52F-DF6B-E288-23E0-2EA0F5935E86}"/>
                </a:ext>
              </a:extLst>
            </p:cNvPr>
            <p:cNvSpPr/>
            <p:nvPr/>
          </p:nvSpPr>
          <p:spPr>
            <a:xfrm rot="16200000">
              <a:off x="13563494" y="3690131"/>
              <a:ext cx="640080" cy="2160000"/>
            </a:xfrm>
            <a:prstGeom prst="flowChartOffpageConnector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A7397F01-E275-4F69-8581-6294710BB8DA}"/>
                </a:ext>
              </a:extLst>
            </p:cNvPr>
            <p:cNvSpPr txBox="1"/>
            <p:nvPr/>
          </p:nvSpPr>
          <p:spPr>
            <a:xfrm>
              <a:off x="12803533" y="4450091"/>
              <a:ext cx="129346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3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  <a:endPara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" name="Connettore pagina esterna 42">
              <a:extLst>
                <a:ext uri="{FF2B5EF4-FFF2-40B4-BE49-F238E27FC236}">
                  <a16:creationId xmlns:a16="http://schemas.microsoft.com/office/drawing/2014/main" id="{43F0790F-0EA0-FD83-F9D2-3FA5EFD8E0E1}"/>
                </a:ext>
              </a:extLst>
            </p:cNvPr>
            <p:cNvSpPr/>
            <p:nvPr/>
          </p:nvSpPr>
          <p:spPr>
            <a:xfrm rot="16200000">
              <a:off x="13833493" y="4300254"/>
              <a:ext cx="640080" cy="2700000"/>
            </a:xfrm>
            <a:prstGeom prst="flowChartOffpage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ACB9130C-BF0F-D9F4-E971-6ED68A9C4BA9}"/>
                </a:ext>
              </a:extLst>
            </p:cNvPr>
            <p:cNvSpPr txBox="1"/>
            <p:nvPr/>
          </p:nvSpPr>
          <p:spPr>
            <a:xfrm>
              <a:off x="12803533" y="5323962"/>
              <a:ext cx="129346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3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  <a:endPara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Connettore pagina esterna 44">
              <a:extLst>
                <a:ext uri="{FF2B5EF4-FFF2-40B4-BE49-F238E27FC236}">
                  <a16:creationId xmlns:a16="http://schemas.microsoft.com/office/drawing/2014/main" id="{D20269B8-DE4B-5B22-1B80-72FCD5672913}"/>
                </a:ext>
              </a:extLst>
            </p:cNvPr>
            <p:cNvSpPr/>
            <p:nvPr/>
          </p:nvSpPr>
          <p:spPr>
            <a:xfrm rot="16200000">
              <a:off x="14103493" y="4910375"/>
              <a:ext cx="640080" cy="3240000"/>
            </a:xfrm>
            <a:prstGeom prst="flowChartOffpage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6B8018F9-130A-E8B7-DD8D-E75AC9E04244}"/>
                </a:ext>
              </a:extLst>
            </p:cNvPr>
            <p:cNvSpPr txBox="1"/>
            <p:nvPr/>
          </p:nvSpPr>
          <p:spPr>
            <a:xfrm>
              <a:off x="12803533" y="6210334"/>
              <a:ext cx="129346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36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  <a:endParaRPr lang="it-I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998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80C0634-3AAE-1651-3CAB-42522FB2B9FE}"/>
              </a:ext>
            </a:extLst>
          </p:cNvPr>
          <p:cNvSpPr/>
          <p:nvPr/>
        </p:nvSpPr>
        <p:spPr>
          <a:xfrm>
            <a:off x="-794" y="-1"/>
            <a:ext cx="10052844" cy="1130935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748192-DC9A-00B9-0651-6536E239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512" y="535215"/>
            <a:ext cx="8319541" cy="1231106"/>
          </a:xfrm>
        </p:spPr>
        <p:txBody>
          <a:bodyPr/>
          <a:lstStyle/>
          <a:p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  <a:t>Lighting Control</a:t>
            </a:r>
            <a:b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  <a:t>KNX/Dali</a:t>
            </a:r>
            <a:endParaRPr lang="it-IT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CDC8341-016D-7AA9-1899-6E5B96BDF10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9114477" y="5732736"/>
            <a:ext cx="944717" cy="286845"/>
          </a:xfrm>
        </p:spPr>
        <p:txBody>
          <a:bodyPr/>
          <a:lstStyle/>
          <a:p>
            <a:pPr algn="ctr"/>
            <a:fld id="{B6F15528-21DE-4FAA-801E-634DDDAF4B2B}" type="slidenum">
              <a:rPr lang="it-IT" smtClean="0">
                <a:solidFill>
                  <a:schemeClr val="tx1"/>
                </a:solidFill>
              </a:rPr>
              <a:pPr algn="ctr"/>
              <a:t>8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6C5D5997-3386-1EF1-A540-51AF32426272}"/>
              </a:ext>
            </a:extLst>
          </p:cNvPr>
          <p:cNvSpPr txBox="1">
            <a:spLocks/>
          </p:cNvSpPr>
          <p:nvPr/>
        </p:nvSpPr>
        <p:spPr>
          <a:xfrm>
            <a:off x="2053690" y="1799262"/>
            <a:ext cx="785536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sz="3200" b="0" dirty="0">
                <a:latin typeface="Verdana" panose="020B0604030504040204" pitchFamily="34" charset="0"/>
                <a:ea typeface="Verdana" panose="020B0604030504040204" pitchFamily="34" charset="0"/>
              </a:rPr>
              <a:t>Energy performance</a:t>
            </a:r>
            <a:endParaRPr lang="it-IT" sz="32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ADB3794A-C923-A353-A17B-21E8731EB564}"/>
              </a:ext>
            </a:extLst>
          </p:cNvPr>
          <p:cNvSpPr txBox="1">
            <a:spLocks/>
          </p:cNvSpPr>
          <p:nvPr/>
        </p:nvSpPr>
        <p:spPr>
          <a:xfrm>
            <a:off x="14256539" y="10839176"/>
            <a:ext cx="4857938" cy="312920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EKINEX CONFIDENTIAL AND PROPRIETARY | ©2023 Ekinex S.p.A.</a:t>
            </a: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EE0F4512-C2F0-8D20-C5B1-11CDE5BC22FF}"/>
              </a:ext>
            </a:extLst>
          </p:cNvPr>
          <p:cNvGrpSpPr/>
          <p:nvPr/>
        </p:nvGrpSpPr>
        <p:grpSpPr>
          <a:xfrm>
            <a:off x="19081245" y="5414494"/>
            <a:ext cx="1011635" cy="239797"/>
            <a:chOff x="19098895" y="5474290"/>
            <a:chExt cx="1011555" cy="239797"/>
          </a:xfrm>
        </p:grpSpPr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4FB893C4-5E5E-92EB-9E83-C7AC5EE5C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160887" y="5474290"/>
              <a:ext cx="924261" cy="180000"/>
            </a:xfrm>
            <a:prstGeom prst="rect">
              <a:avLst/>
            </a:prstGeom>
          </p:spPr>
        </p:pic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402515E7-4AE6-AD1C-B924-547459F3589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098895" y="5714087"/>
              <a:ext cx="101155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DAE95AF5-43B9-D2EE-E778-DE1AB599C3FD}"/>
              </a:ext>
            </a:extLst>
          </p:cNvPr>
          <p:cNvGrpSpPr/>
          <p:nvPr/>
        </p:nvGrpSpPr>
        <p:grpSpPr>
          <a:xfrm>
            <a:off x="1164712" y="4504515"/>
            <a:ext cx="7892546" cy="3925895"/>
            <a:chOff x="11188699" y="2079796"/>
            <a:chExt cx="7892546" cy="3925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E892CC28-8051-D8F5-AFF1-5C668475BB85}"/>
                    </a:ext>
                  </a:extLst>
                </p:cNvPr>
                <p:cNvSpPr txBox="1"/>
                <p:nvPr/>
              </p:nvSpPr>
              <p:spPr>
                <a:xfrm>
                  <a:off x="11188700" y="2079796"/>
                  <a:ext cx="7892545" cy="8675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5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5400" b="1" i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it-IT" sz="5400" b="1" i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</m:sub>
                      </m:sSub>
                      <m:r>
                        <a:rPr lang="it-IT" sz="540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5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5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5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it-IT" sz="5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it-IT" sz="5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it-IT" sz="5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5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5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5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it-IT" sz="5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it-IT" sz="54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it-IT" sz="5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5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5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5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it-IT" sz="5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it-IT" sz="5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a14:m>
                  <a:r>
                    <a:rPr lang="it-IT" sz="5400" b="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5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5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5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54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it-IT" sz="5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it-IT" sz="5400" b="0" i="0" smtClean="0">
                              <a:latin typeface="Cambria Math" panose="02040503050406030204" pitchFamily="18" charset="0"/>
                            </a:rPr>
                            <m:t>ES</m:t>
                          </m:r>
                        </m:sub>
                      </m:sSub>
                    </m:oMath>
                  </a14:m>
                  <a:endParaRPr lang="it-IT" sz="5400" dirty="0"/>
                </a:p>
              </p:txBody>
            </p:sp>
          </mc:Choice>
          <mc:Fallback xmlns="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E892CC28-8051-D8F5-AFF1-5C668475BB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8700" y="2079796"/>
                  <a:ext cx="7892545" cy="8675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sellaDiTesto 30">
                  <a:extLst>
                    <a:ext uri="{FF2B5EF4-FFF2-40B4-BE49-F238E27FC236}">
                      <a16:creationId xmlns:a16="http://schemas.microsoft.com/office/drawing/2014/main" id="{D7295DD8-67CD-FB6C-774E-0F5A8ADCB99F}"/>
                    </a:ext>
                  </a:extLst>
                </p:cNvPr>
                <p:cNvSpPr txBox="1"/>
                <p:nvPr/>
              </p:nvSpPr>
              <p:spPr>
                <a:xfrm>
                  <a:off x="11188699" y="3308359"/>
                  <a:ext cx="949427" cy="6426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4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40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it-IT" sz="40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it-IT" sz="40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it-IT" sz="4000" dirty="0"/>
                </a:p>
              </p:txBody>
            </p:sp>
          </mc:Choice>
          <mc:Fallback xmlns="">
            <p:sp>
              <p:nvSpPr>
                <p:cNvPr id="31" name="CasellaDiTesto 30">
                  <a:extLst>
                    <a:ext uri="{FF2B5EF4-FFF2-40B4-BE49-F238E27FC236}">
                      <a16:creationId xmlns:a16="http://schemas.microsoft.com/office/drawing/2014/main" id="{D7295DD8-67CD-FB6C-774E-0F5A8ADCB9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8699" y="3308359"/>
                  <a:ext cx="949427" cy="6426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itolo 1">
              <a:extLst>
                <a:ext uri="{FF2B5EF4-FFF2-40B4-BE49-F238E27FC236}">
                  <a16:creationId xmlns:a16="http://schemas.microsoft.com/office/drawing/2014/main" id="{3F1AB6E4-5C10-E349-0FBC-80824764CAE3}"/>
                </a:ext>
              </a:extLst>
            </p:cNvPr>
            <p:cNvSpPr txBox="1">
              <a:spLocks/>
            </p:cNvSpPr>
            <p:nvPr/>
          </p:nvSpPr>
          <p:spPr>
            <a:xfrm>
              <a:off x="12853462" y="3444999"/>
              <a:ext cx="6227783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>
                <a:defRPr sz="3300" b="1" i="0">
                  <a:solidFill>
                    <a:schemeClr val="tx1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en-GB" sz="2400" b="0" dirty="0" err="1">
                  <a:latin typeface="Verdana" panose="020B0604030504040204" pitchFamily="34" charset="0"/>
                  <a:ea typeface="Verdana" panose="020B0604030504040204" pitchFamily="34" charset="0"/>
                </a:rPr>
                <a:t>Consatnt</a:t>
              </a:r>
              <a:r>
                <a:rPr lang="en-GB" sz="2400" b="0" dirty="0">
                  <a:latin typeface="Verdana" panose="020B0604030504040204" pitchFamily="34" charset="0"/>
                  <a:ea typeface="Verdana" panose="020B0604030504040204" pitchFamily="34" charset="0"/>
                </a:rPr>
                <a:t> light control</a:t>
              </a:r>
              <a:endParaRPr lang="it-IT" sz="2400" b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D2C84ADF-3B4E-1F4D-BA9B-FCA5E15C86FB}"/>
                    </a:ext>
                  </a:extLst>
                </p:cNvPr>
                <p:cNvSpPr txBox="1"/>
                <p:nvPr/>
              </p:nvSpPr>
              <p:spPr>
                <a:xfrm>
                  <a:off x="11188699" y="3990683"/>
                  <a:ext cx="986296" cy="6426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4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40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it-IT" sz="40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it-IT" sz="40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</m:sSub>
                      </m:oMath>
                    </m:oMathPara>
                  </a14:m>
                  <a:endParaRPr lang="it-IT" sz="4000" dirty="0"/>
                </a:p>
              </p:txBody>
            </p:sp>
          </mc:Choice>
          <mc:Fallback xmlns="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D2C84ADF-3B4E-1F4D-BA9B-FCA5E15C86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8699" y="3990683"/>
                  <a:ext cx="986296" cy="6426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itolo 1">
              <a:extLst>
                <a:ext uri="{FF2B5EF4-FFF2-40B4-BE49-F238E27FC236}">
                  <a16:creationId xmlns:a16="http://schemas.microsoft.com/office/drawing/2014/main" id="{E5D0962B-2441-8272-D244-C89645649F1B}"/>
                </a:ext>
              </a:extLst>
            </p:cNvPr>
            <p:cNvSpPr txBox="1">
              <a:spLocks/>
            </p:cNvSpPr>
            <p:nvPr/>
          </p:nvSpPr>
          <p:spPr>
            <a:xfrm>
              <a:off x="12853462" y="4127323"/>
              <a:ext cx="6227783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>
                <a:defRPr sz="3300" b="1" i="0">
                  <a:solidFill>
                    <a:schemeClr val="tx1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en-GB" sz="2400" b="0" dirty="0">
                  <a:latin typeface="Verdana" panose="020B0604030504040204" pitchFamily="34" charset="0"/>
                  <a:ea typeface="Verdana" panose="020B0604030504040204" pitchFamily="34" charset="0"/>
                </a:rPr>
                <a:t>Presence detection</a:t>
              </a:r>
              <a:endParaRPr lang="it-IT" sz="2400" b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sellaDiTesto 34">
                  <a:extLst>
                    <a:ext uri="{FF2B5EF4-FFF2-40B4-BE49-F238E27FC236}">
                      <a16:creationId xmlns:a16="http://schemas.microsoft.com/office/drawing/2014/main" id="{5EB977AB-2E05-0CEB-7521-DBE72555EF48}"/>
                    </a:ext>
                  </a:extLst>
                </p:cNvPr>
                <p:cNvSpPr txBox="1"/>
                <p:nvPr/>
              </p:nvSpPr>
              <p:spPr>
                <a:xfrm>
                  <a:off x="11188699" y="4676881"/>
                  <a:ext cx="989502" cy="6426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4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40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it-IT" sz="40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it-IT" sz="40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oMath>
                    </m:oMathPara>
                  </a14:m>
                  <a:endParaRPr lang="it-IT" sz="4000" dirty="0"/>
                </a:p>
              </p:txBody>
            </p:sp>
          </mc:Choice>
          <mc:Fallback xmlns="">
            <p:sp>
              <p:nvSpPr>
                <p:cNvPr id="35" name="CasellaDiTesto 34">
                  <a:extLst>
                    <a:ext uri="{FF2B5EF4-FFF2-40B4-BE49-F238E27FC236}">
                      <a16:creationId xmlns:a16="http://schemas.microsoft.com/office/drawing/2014/main" id="{5EB977AB-2E05-0CEB-7521-DBE72555EF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8699" y="4676881"/>
                  <a:ext cx="989502" cy="642612"/>
                </a:xfrm>
                <a:prstGeom prst="rect">
                  <a:avLst/>
                </a:prstGeom>
                <a:blipFill>
                  <a:blip r:embed="rId7"/>
                  <a:stretch>
                    <a:fillRect b="-95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itolo 1">
              <a:extLst>
                <a:ext uri="{FF2B5EF4-FFF2-40B4-BE49-F238E27FC236}">
                  <a16:creationId xmlns:a16="http://schemas.microsoft.com/office/drawing/2014/main" id="{733B2BD6-0547-E64C-958F-71884D9FD21D}"/>
                </a:ext>
              </a:extLst>
            </p:cNvPr>
            <p:cNvSpPr txBox="1">
              <a:spLocks/>
            </p:cNvSpPr>
            <p:nvPr/>
          </p:nvSpPr>
          <p:spPr>
            <a:xfrm>
              <a:off x="12853462" y="4809647"/>
              <a:ext cx="6227783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>
                <a:defRPr sz="3300" b="1" i="0">
                  <a:solidFill>
                    <a:schemeClr val="tx1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en-GB" sz="2400" b="0" dirty="0">
                  <a:latin typeface="Verdana" panose="020B0604030504040204" pitchFamily="34" charset="0"/>
                  <a:ea typeface="Verdana" panose="020B0604030504040204" pitchFamily="34" charset="0"/>
                </a:rPr>
                <a:t>Natural light control</a:t>
              </a:r>
              <a:endParaRPr lang="it-IT" sz="2400" b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B1C63727-946B-CDF6-BECA-578E9998E9C2}"/>
                    </a:ext>
                  </a:extLst>
                </p:cNvPr>
                <p:cNvSpPr txBox="1"/>
                <p:nvPr/>
              </p:nvSpPr>
              <p:spPr>
                <a:xfrm>
                  <a:off x="11188699" y="5363079"/>
                  <a:ext cx="1164229" cy="6426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4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40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it-IT" sz="40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it-IT" sz="4000" b="0" i="0" smtClean="0">
                                <a:latin typeface="Cambria Math" panose="02040503050406030204" pitchFamily="18" charset="0"/>
                              </a:rPr>
                              <m:t>ES</m:t>
                            </m:r>
                          </m:sub>
                        </m:sSub>
                      </m:oMath>
                    </m:oMathPara>
                  </a14:m>
                  <a:endParaRPr lang="it-IT" sz="4000" dirty="0"/>
                </a:p>
              </p:txBody>
            </p:sp>
          </mc:Choice>
          <mc:Fallback xmlns=""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B1C63727-946B-CDF6-BECA-578E9998E9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8699" y="5363079"/>
                  <a:ext cx="1164229" cy="6426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itolo 1">
              <a:extLst>
                <a:ext uri="{FF2B5EF4-FFF2-40B4-BE49-F238E27FC236}">
                  <a16:creationId xmlns:a16="http://schemas.microsoft.com/office/drawing/2014/main" id="{30A6C5E2-57FC-87E5-4984-C7BBF8D0784F}"/>
                </a:ext>
              </a:extLst>
            </p:cNvPr>
            <p:cNvSpPr txBox="1">
              <a:spLocks/>
            </p:cNvSpPr>
            <p:nvPr/>
          </p:nvSpPr>
          <p:spPr>
            <a:xfrm>
              <a:off x="12853462" y="5491971"/>
              <a:ext cx="6227783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>
                <a:defRPr sz="3300" b="1" i="0">
                  <a:solidFill>
                    <a:schemeClr val="tx1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en-GB" sz="2400" b="0" dirty="0">
                  <a:latin typeface="Verdana" panose="020B0604030504040204" pitchFamily="34" charset="0"/>
                  <a:ea typeface="Verdana" panose="020B0604030504040204" pitchFamily="34" charset="0"/>
                </a:rPr>
                <a:t>Installed power density</a:t>
              </a:r>
              <a:endParaRPr lang="it-IT" sz="2400" b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0" name="Titolo 1">
            <a:extLst>
              <a:ext uri="{FF2B5EF4-FFF2-40B4-BE49-F238E27FC236}">
                <a16:creationId xmlns:a16="http://schemas.microsoft.com/office/drawing/2014/main" id="{5389A8C3-0B48-613A-850C-20933BF60F64}"/>
              </a:ext>
            </a:extLst>
          </p:cNvPr>
          <p:cNvSpPr txBox="1">
            <a:spLocks/>
          </p:cNvSpPr>
          <p:nvPr/>
        </p:nvSpPr>
        <p:spPr>
          <a:xfrm>
            <a:off x="2304345" y="3612915"/>
            <a:ext cx="561327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Expenditure Factor</a:t>
            </a:r>
            <a:endParaRPr lang="it-IT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Titolo 1">
            <a:extLst>
              <a:ext uri="{FF2B5EF4-FFF2-40B4-BE49-F238E27FC236}">
                <a16:creationId xmlns:a16="http://schemas.microsoft.com/office/drawing/2014/main" id="{6DFD6B92-EA74-A5C8-A839-1AAC6F4BD011}"/>
              </a:ext>
            </a:extLst>
          </p:cNvPr>
          <p:cNvSpPr txBox="1">
            <a:spLocks/>
          </p:cNvSpPr>
          <p:nvPr/>
        </p:nvSpPr>
        <p:spPr>
          <a:xfrm>
            <a:off x="10669965" y="1799261"/>
            <a:ext cx="785536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Expenditure Factor</a:t>
            </a:r>
            <a:endParaRPr lang="it-IT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Titolo 1">
            <a:extLst>
              <a:ext uri="{FF2B5EF4-FFF2-40B4-BE49-F238E27FC236}">
                <a16:creationId xmlns:a16="http://schemas.microsoft.com/office/drawing/2014/main" id="{1B140F91-522B-3832-D4FE-50F5DF9BDAE8}"/>
              </a:ext>
            </a:extLst>
          </p:cNvPr>
          <p:cNvSpPr txBox="1">
            <a:spLocks/>
          </p:cNvSpPr>
          <p:nvPr/>
        </p:nvSpPr>
        <p:spPr>
          <a:xfrm>
            <a:off x="11111925" y="3182028"/>
            <a:ext cx="785536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it-IT" sz="2800" b="0" dirty="0">
                <a:latin typeface="Verdana" panose="020B0604030504040204" pitchFamily="34" charset="0"/>
                <a:ea typeface="Verdana" panose="020B0604030504040204" pitchFamily="34" charset="0"/>
              </a:rPr>
              <a:t>Requested energy</a:t>
            </a:r>
          </a:p>
        </p:txBody>
      </p:sp>
      <p:sp>
        <p:nvSpPr>
          <p:cNvPr id="43" name="Titolo 1">
            <a:extLst>
              <a:ext uri="{FF2B5EF4-FFF2-40B4-BE49-F238E27FC236}">
                <a16:creationId xmlns:a16="http://schemas.microsoft.com/office/drawing/2014/main" id="{30A0968F-6D77-E4F2-1ED3-D73DE8EDA7A6}"/>
              </a:ext>
            </a:extLst>
          </p:cNvPr>
          <p:cNvSpPr txBox="1">
            <a:spLocks/>
          </p:cNvSpPr>
          <p:nvPr/>
        </p:nvSpPr>
        <p:spPr>
          <a:xfrm>
            <a:off x="11111925" y="3689510"/>
            <a:ext cx="7855361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it-IT" sz="2800" b="0" dirty="0">
                <a:latin typeface="Verdana" panose="020B0604030504040204" pitchFamily="34" charset="0"/>
                <a:ea typeface="Verdana" panose="020B0604030504040204" pitchFamily="34" charset="0"/>
              </a:rPr>
              <a:t>Energy </a:t>
            </a:r>
            <a:r>
              <a:rPr lang="it-IT" sz="2800" b="0" dirty="0" err="1">
                <a:latin typeface="Verdana" panose="020B0604030504040204" pitchFamily="34" charset="0"/>
                <a:ea typeface="Verdana" panose="020B0604030504040204" pitchFamily="34" charset="0"/>
              </a:rPr>
              <a:t>consumed</a:t>
            </a:r>
            <a:r>
              <a:rPr lang="it-IT" sz="2800" b="0" dirty="0">
                <a:latin typeface="Verdana" panose="020B0604030504040204" pitchFamily="34" charset="0"/>
                <a:ea typeface="Verdana" panose="020B0604030504040204" pitchFamily="34" charset="0"/>
              </a:rPr>
              <a:t> by </a:t>
            </a:r>
            <a:r>
              <a:rPr lang="it-IT" sz="2800" b="0" dirty="0" err="1">
                <a:latin typeface="Verdana" panose="020B0604030504040204" pitchFamily="34" charset="0"/>
                <a:ea typeface="Verdana" panose="020B0604030504040204" pitchFamily="34" charset="0"/>
              </a:rPr>
              <a:t>ideal</a:t>
            </a:r>
            <a:r>
              <a:rPr lang="it-IT" sz="28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800" b="0" dirty="0" err="1">
                <a:latin typeface="Verdana" panose="020B0604030504040204" pitchFamily="34" charset="0"/>
                <a:ea typeface="Verdana" panose="020B0604030504040204" pitchFamily="34" charset="0"/>
              </a:rPr>
              <a:t>installation</a:t>
            </a:r>
            <a:endParaRPr lang="it-IT" sz="28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it-IT" sz="2800" b="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it-IT" sz="2800" b="0" dirty="0" err="1">
                <a:latin typeface="Verdana" panose="020B0604030504040204" pitchFamily="34" charset="0"/>
                <a:ea typeface="Verdana" panose="020B0604030504040204" pitchFamily="34" charset="0"/>
              </a:rPr>
              <a:t>theoretical</a:t>
            </a:r>
            <a:r>
              <a:rPr lang="it-IT" sz="2800" b="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D144B4BB-DD52-D800-EF03-B80F06589DC0}"/>
              </a:ext>
            </a:extLst>
          </p:cNvPr>
          <p:cNvCxnSpPr/>
          <p:nvPr/>
        </p:nvCxnSpPr>
        <p:spPr>
          <a:xfrm>
            <a:off x="11111925" y="3651212"/>
            <a:ext cx="78553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itolo 1">
            <a:extLst>
              <a:ext uri="{FF2B5EF4-FFF2-40B4-BE49-F238E27FC236}">
                <a16:creationId xmlns:a16="http://schemas.microsoft.com/office/drawing/2014/main" id="{682AA70C-5628-9EF6-D8D1-5E7B7F4E3212}"/>
              </a:ext>
            </a:extLst>
          </p:cNvPr>
          <p:cNvSpPr txBox="1">
            <a:spLocks/>
          </p:cNvSpPr>
          <p:nvPr/>
        </p:nvSpPr>
        <p:spPr>
          <a:xfrm>
            <a:off x="10669965" y="5654291"/>
            <a:ext cx="7855361" cy="3016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just"/>
            <a:r>
              <a:rPr lang="en-US" sz="2800" b="0" dirty="0">
                <a:latin typeface="Verdana" panose="020B0604030504040204" pitchFamily="34" charset="0"/>
                <a:ea typeface="Verdana" panose="020B0604030504040204" pitchFamily="34" charset="0"/>
              </a:rPr>
              <a:t>The first 3 factors are related to the technological control and regulation solution of the system.</a:t>
            </a:r>
          </a:p>
          <a:p>
            <a:pPr algn="just"/>
            <a:endParaRPr lang="it-IT" sz="28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n-US" sz="28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2800" b="0" dirty="0">
                <a:latin typeface="Verdana" panose="020B0604030504040204" pitchFamily="34" charset="0"/>
                <a:ea typeface="Verdana" panose="020B0604030504040204" pitchFamily="34" charset="0"/>
              </a:rPr>
              <a:t>Last factor is related to lighting devices features and their efficiency.</a:t>
            </a:r>
            <a:endParaRPr lang="it-IT" sz="28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" name="bg object 16">
            <a:extLst>
              <a:ext uri="{FF2B5EF4-FFF2-40B4-BE49-F238E27FC236}">
                <a16:creationId xmlns:a16="http://schemas.microsoft.com/office/drawing/2014/main" id="{65F925F0-24A3-C166-FC4D-E4A5571CA491}"/>
              </a:ext>
            </a:extLst>
          </p:cNvPr>
          <p:cNvSpPr/>
          <p:nvPr/>
        </p:nvSpPr>
        <p:spPr>
          <a:xfrm>
            <a:off x="0" y="5130734"/>
            <a:ext cx="209567" cy="1047115"/>
          </a:xfrm>
          <a:custGeom>
            <a:avLst/>
            <a:gdLst/>
            <a:ahLst/>
            <a:cxnLst/>
            <a:rect l="l" t="t" r="r" b="b"/>
            <a:pathLst>
              <a:path w="209550" h="1047114">
                <a:moveTo>
                  <a:pt x="209417" y="0"/>
                </a:moveTo>
                <a:lnTo>
                  <a:pt x="0" y="0"/>
                </a:lnTo>
                <a:lnTo>
                  <a:pt x="0" y="1047088"/>
                </a:lnTo>
                <a:lnTo>
                  <a:pt x="209417" y="1047088"/>
                </a:lnTo>
                <a:lnTo>
                  <a:pt x="2094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844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C80C0634-3AAE-1651-3CAB-42522FB2B9FE}"/>
              </a:ext>
            </a:extLst>
          </p:cNvPr>
          <p:cNvSpPr/>
          <p:nvPr/>
        </p:nvSpPr>
        <p:spPr>
          <a:xfrm>
            <a:off x="10052844" y="-1"/>
            <a:ext cx="10052844" cy="1130935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748192-DC9A-00B9-0651-6536E239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512" y="535215"/>
            <a:ext cx="8319541" cy="1231106"/>
          </a:xfrm>
        </p:spPr>
        <p:txBody>
          <a:bodyPr/>
          <a:lstStyle/>
          <a:p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  <a:t>Lighting Control</a:t>
            </a:r>
            <a:b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</a:rPr>
              <a:t>KNX/Dali</a:t>
            </a:r>
            <a:endParaRPr lang="it-IT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CDC8341-016D-7AA9-1899-6E5B96BDF10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9114477" y="5732736"/>
            <a:ext cx="944717" cy="286845"/>
          </a:xfrm>
        </p:spPr>
        <p:txBody>
          <a:bodyPr/>
          <a:lstStyle/>
          <a:p>
            <a:pPr algn="ctr"/>
            <a:fld id="{B6F15528-21DE-4FAA-801E-634DDDAF4B2B}" type="slidenum">
              <a:rPr lang="it-IT" smtClean="0">
                <a:solidFill>
                  <a:schemeClr val="tx1"/>
                </a:solidFill>
              </a:rPr>
              <a:pPr algn="ctr"/>
              <a:t>9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6C5D5997-3386-1EF1-A540-51AF32426272}"/>
              </a:ext>
            </a:extLst>
          </p:cNvPr>
          <p:cNvSpPr txBox="1">
            <a:spLocks/>
          </p:cNvSpPr>
          <p:nvPr/>
        </p:nvSpPr>
        <p:spPr>
          <a:xfrm>
            <a:off x="2053690" y="1799262"/>
            <a:ext cx="785536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sz="3200" b="0" dirty="0">
                <a:latin typeface="Verdana" panose="020B0604030504040204" pitchFamily="34" charset="0"/>
                <a:ea typeface="Verdana" panose="020B0604030504040204" pitchFamily="34" charset="0"/>
              </a:rPr>
              <a:t>Digital installation</a:t>
            </a:r>
            <a:endParaRPr lang="it-IT" sz="32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ADB3794A-C923-A353-A17B-21E8731EB564}"/>
              </a:ext>
            </a:extLst>
          </p:cNvPr>
          <p:cNvSpPr txBox="1">
            <a:spLocks/>
          </p:cNvSpPr>
          <p:nvPr/>
        </p:nvSpPr>
        <p:spPr>
          <a:xfrm>
            <a:off x="14256539" y="10839176"/>
            <a:ext cx="4857938" cy="312920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EKINEX CONFIDENTIAL AND PROPRIETARY | ©2023 Ekinex S.p.A.</a:t>
            </a: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EE0F4512-C2F0-8D20-C5B1-11CDE5BC22FF}"/>
              </a:ext>
            </a:extLst>
          </p:cNvPr>
          <p:cNvGrpSpPr/>
          <p:nvPr/>
        </p:nvGrpSpPr>
        <p:grpSpPr>
          <a:xfrm>
            <a:off x="19081245" y="5414494"/>
            <a:ext cx="1011635" cy="239797"/>
            <a:chOff x="19098895" y="5474290"/>
            <a:chExt cx="1011555" cy="239797"/>
          </a:xfrm>
        </p:grpSpPr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4FB893C4-5E5E-92EB-9E83-C7AC5EE5C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160887" y="5474290"/>
              <a:ext cx="924261" cy="180000"/>
            </a:xfrm>
            <a:prstGeom prst="rect">
              <a:avLst/>
            </a:prstGeom>
          </p:spPr>
        </p:pic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402515E7-4AE6-AD1C-B924-547459F3589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098895" y="5714087"/>
              <a:ext cx="101155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bg object 16">
            <a:extLst>
              <a:ext uri="{FF2B5EF4-FFF2-40B4-BE49-F238E27FC236}">
                <a16:creationId xmlns:a16="http://schemas.microsoft.com/office/drawing/2014/main" id="{65F925F0-24A3-C166-FC4D-E4A5571CA491}"/>
              </a:ext>
            </a:extLst>
          </p:cNvPr>
          <p:cNvSpPr/>
          <p:nvPr/>
        </p:nvSpPr>
        <p:spPr>
          <a:xfrm>
            <a:off x="0" y="5130734"/>
            <a:ext cx="209567" cy="1047115"/>
          </a:xfrm>
          <a:custGeom>
            <a:avLst/>
            <a:gdLst/>
            <a:ahLst/>
            <a:cxnLst/>
            <a:rect l="l" t="t" r="r" b="b"/>
            <a:pathLst>
              <a:path w="209550" h="1047114">
                <a:moveTo>
                  <a:pt x="209417" y="0"/>
                </a:moveTo>
                <a:lnTo>
                  <a:pt x="0" y="0"/>
                </a:lnTo>
                <a:lnTo>
                  <a:pt x="0" y="1047088"/>
                </a:lnTo>
                <a:lnTo>
                  <a:pt x="209417" y="1047088"/>
                </a:lnTo>
                <a:lnTo>
                  <a:pt x="2094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AAC12E98-F40E-E9A8-BB5B-011DE1CCA047}"/>
              </a:ext>
            </a:extLst>
          </p:cNvPr>
          <p:cNvGrpSpPr/>
          <p:nvPr/>
        </p:nvGrpSpPr>
        <p:grpSpPr>
          <a:xfrm>
            <a:off x="10434727" y="2376063"/>
            <a:ext cx="8326633" cy="6557224"/>
            <a:chOff x="10434727" y="2376063"/>
            <a:chExt cx="8326633" cy="6557224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8A69DE48-6EEA-AED6-40B3-1F04B2EDC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34727" y="2376063"/>
              <a:ext cx="8326633" cy="6557224"/>
            </a:xfrm>
            <a:prstGeom prst="rect">
              <a:avLst/>
            </a:prstGeom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DDACBB8-F943-21BF-E879-9B7442E8F3E7}"/>
                </a:ext>
              </a:extLst>
            </p:cNvPr>
            <p:cNvSpPr/>
            <p:nvPr/>
          </p:nvSpPr>
          <p:spPr>
            <a:xfrm>
              <a:off x="17358360" y="7299960"/>
              <a:ext cx="1097280" cy="111252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61AABB04-4ED2-1B13-2D13-48D7E4B04A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63" r="24124"/>
            <a:stretch/>
          </p:blipFill>
          <p:spPr bwMode="auto">
            <a:xfrm>
              <a:off x="17417122" y="7299959"/>
              <a:ext cx="979756" cy="1112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0D83F20-38BF-F16B-0F5B-D138B7E0C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4483" y="2515749"/>
            <a:ext cx="6125430" cy="627785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8833689-F6CD-B0FC-30A9-D7094290AE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84206" y="9095202"/>
            <a:ext cx="1790120" cy="1582058"/>
          </a:xfrm>
          <a:prstGeom prst="rect">
            <a:avLst/>
          </a:prstGeo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D9E577CB-8925-AA43-0E0D-E92E3D638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85" y="9605243"/>
            <a:ext cx="12668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989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903</Words>
  <Application>Microsoft Office PowerPoint</Application>
  <PresentationFormat>Personalizzato</PresentationFormat>
  <Paragraphs>213</Paragraphs>
  <Slides>12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 Math</vt:lpstr>
      <vt:lpstr>Montserrat</vt:lpstr>
      <vt:lpstr>Times New Roman</vt:lpstr>
      <vt:lpstr>Trebuchet MS</vt:lpstr>
      <vt:lpstr>Verdana</vt:lpstr>
      <vt:lpstr>Wingdings</vt:lpstr>
      <vt:lpstr>Office Theme</vt:lpstr>
      <vt:lpstr>Presentazione standard di PowerPoint</vt:lpstr>
      <vt:lpstr>Lighting Control KNX/Dali</vt:lpstr>
      <vt:lpstr>Lighting Control KNX/Dali</vt:lpstr>
      <vt:lpstr>Lighting Control KNX/Dali</vt:lpstr>
      <vt:lpstr>Lighting Control KNX/Dali</vt:lpstr>
      <vt:lpstr>Lighting Control KNX/Dali</vt:lpstr>
      <vt:lpstr>Lighting Control KNX/Dali</vt:lpstr>
      <vt:lpstr>Lighting Control KNX/Dali</vt:lpstr>
      <vt:lpstr>Lighting Control KNX/Dali</vt:lpstr>
      <vt:lpstr>Lighting Control KNX/Dali</vt:lpstr>
      <vt:lpstr>Lighting Control KNX/Dali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Galli</dc:creator>
  <cp:lastModifiedBy>Stefano Galli</cp:lastModifiedBy>
  <cp:revision>4</cp:revision>
  <dcterms:created xsi:type="dcterms:W3CDTF">2023-10-04T15:24:21Z</dcterms:created>
  <dcterms:modified xsi:type="dcterms:W3CDTF">2023-12-01T09:48:40Z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2023-10-04T00:00:00Z</vt:filetime>
  </property>
  <property fmtid="{D5CDD505-2E9C-101B-9397-08002B2CF9AE}" pid="3" name="Creator">
    <vt:lpwstr>Adobe InDesign 18.5 (Windows)</vt:lpwstr>
  </property>
  <property fmtid="{D5CDD505-2E9C-101B-9397-08002B2CF9AE}" pid="4" name="LastSaved">
    <vt:filetime>2023-10-04T00:00:00Z</vt:filetime>
  </property>
  <property fmtid="{D5CDD505-2E9C-101B-9397-08002B2CF9AE}" pid="5" name="Producer">
    <vt:lpwstr>GPL Ghostscript 9.20</vt:lpwstr>
  </property>
</Properties>
</file>